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notesSlides/notesSlide8.xml" ContentType="application/vnd.openxmlformats-officedocument.presentationml.notesSlide+xml"/>
  <Override PartName="/ppt/charts/chart2.xml" ContentType="application/vnd.openxmlformats-officedocument.drawingml.chart+xml"/>
  <Override PartName="/ppt/notesSlides/notesSlide9.xml" ContentType="application/vnd.openxmlformats-officedocument.presentationml.notesSlide+xml"/>
  <Override PartName="/ppt/charts/chart3.xml" ContentType="application/vnd.openxmlformats-officedocument.drawingml.chart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2" r:id="rId6"/>
    <p:sldId id="263" r:id="rId7"/>
    <p:sldId id="266" r:id="rId8"/>
    <p:sldId id="267" r:id="rId9"/>
    <p:sldId id="268" r:id="rId10"/>
    <p:sldId id="270" r:id="rId11"/>
    <p:sldId id="272" r:id="rId12"/>
    <p:sldId id="274" r:id="rId13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orient="horz" userDrawn="1">
          <p15:clr>
            <a:srgbClr val="A4A3A4"/>
          </p15:clr>
        </p15:guide>
        <p15:guide id="3" orient="horz" pos="1620" userDrawn="1">
          <p15:clr>
            <a:srgbClr val="A4A3A4"/>
          </p15:clr>
        </p15:guide>
        <p15:guide id="4" orient="horz" pos="3240" userDrawn="1">
          <p15:clr>
            <a:srgbClr val="A4A3A4"/>
          </p15:clr>
        </p15:guide>
        <p15:guide id="5" userDrawn="1">
          <p15:clr>
            <a:srgbClr val="A4A3A4"/>
          </p15:clr>
        </p15:guide>
        <p15:guide id="6" pos="5760" userDrawn="1">
          <p15:clr>
            <a:srgbClr val="A4A3A4"/>
          </p15:clr>
        </p15:guide>
        <p15:guide id="7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ismail - [2010]" initials="i-[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3B683"/>
    <a:srgbClr val="DCC59C"/>
    <a:srgbClr val="E6D6B8"/>
    <a:srgbClr val="DBC399"/>
    <a:srgbClr val="242D36"/>
    <a:srgbClr val="27BD81"/>
    <a:srgbClr val="F95049"/>
    <a:srgbClr val="50575B"/>
    <a:srgbClr val="FFFEED"/>
    <a:srgbClr val="D6C5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544" autoAdjust="0"/>
    <p:restoredTop sz="94660"/>
  </p:normalViewPr>
  <p:slideViewPr>
    <p:cSldViewPr>
      <p:cViewPr>
        <p:scale>
          <a:sx n="75" d="100"/>
          <a:sy n="75" d="100"/>
        </p:scale>
        <p:origin x="1398" y="330"/>
      </p:cViewPr>
      <p:guideLst>
        <p:guide orient="horz"/>
        <p:guide orient="horz" pos="1620"/>
        <p:guide orient="horz" pos="3240"/>
        <p:guide/>
        <p:guide pos="57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tx1">
                  <a:lumMod val="85000"/>
                  <a:lumOff val="15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1-67BA-4F7C-81E4-4EF3C0343EAD}"/>
              </c:ext>
            </c:extLst>
          </c:dPt>
          <c:dPt>
            <c:idx val="1"/>
            <c:bubble3D val="0"/>
            <c:spPr>
              <a:solidFill>
                <a:schemeClr val="bg1">
                  <a:lumMod val="95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3-67BA-4F7C-81E4-4EF3C0343EAD}"/>
              </c:ext>
            </c:extLst>
          </c:dPt>
          <c:dPt>
            <c:idx val="2"/>
            <c:bubble3D val="0"/>
            <c:spPr>
              <a:solidFill>
                <a:schemeClr val="tx1">
                  <a:lumMod val="50000"/>
                  <a:lumOff val="50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5-67BA-4F7C-81E4-4EF3C0343EAD}"/>
              </c:ext>
            </c:extLst>
          </c:dPt>
          <c:cat>
            <c:strRef>
              <c:f>Sheet1!$A$2:$A$4</c:f>
              <c:strCache>
                <c:ptCount val="3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67BA-4F7C-81E4-4EF3C0343EA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</c:plotArea>
    <c:legend>
      <c:legendPos val="b"/>
      <c:overlay val="0"/>
    </c:legend>
    <c:plotVisOnly val="1"/>
    <c:dispBlanksAs val="gap"/>
    <c:showDLblsOverMax val="0"/>
  </c:chart>
  <c:txPr>
    <a:bodyPr/>
    <a:lstStyle/>
    <a:p>
      <a:pPr>
        <a:defRPr sz="1000" b="0">
          <a:solidFill>
            <a:srgbClr val="242D36"/>
          </a:solidFill>
          <a:latin typeface="Regencie" pitchFamily="2" charset="0"/>
          <a:ea typeface="123marker" pitchFamily="2" charset="0"/>
        </a:defRPr>
      </a:pPr>
      <a:endParaRPr lang="pt-BR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>
              <a:solidFill>
                <a:srgbClr val="002060"/>
              </a:solidFill>
            </a:ln>
          </c:spPr>
          <c:marker>
            <c:spPr>
              <a:solidFill>
                <a:schemeClr val="bg1"/>
              </a:solidFill>
              <a:ln>
                <a:noFill/>
              </a:ln>
            </c:spPr>
          </c:marker>
          <c:dPt>
            <c:idx val="1"/>
            <c:bubble3D val="0"/>
            <c:extLst>
              <c:ext xmlns:c16="http://schemas.microsoft.com/office/drawing/2014/chart" uri="{C3380CC4-5D6E-409C-BE32-E72D297353CC}">
                <c16:uniqueId val="{00000000-BAB4-4FC2-9990-8F7A2497F5F8}"/>
              </c:ext>
            </c:extLst>
          </c:dPt>
          <c:dPt>
            <c:idx val="2"/>
            <c:bubble3D val="0"/>
            <c:extLst>
              <c:ext xmlns:c16="http://schemas.microsoft.com/office/drawing/2014/chart" uri="{C3380CC4-5D6E-409C-BE32-E72D297353CC}">
                <c16:uniqueId val="{00000001-BAB4-4FC2-9990-8F7A2497F5F8}"/>
              </c:ext>
            </c:extLst>
          </c:dPt>
          <c:dPt>
            <c:idx val="3"/>
            <c:bubble3D val="0"/>
            <c:extLst>
              <c:ext xmlns:c16="http://schemas.microsoft.com/office/drawing/2014/chart" uri="{C3380CC4-5D6E-409C-BE32-E72D297353CC}">
                <c16:uniqueId val="{00000002-BAB4-4FC2-9990-8F7A2497F5F8}"/>
              </c:ext>
            </c:extLst>
          </c:dPt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BAB4-4FC2-9990-8F7A2497F5F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ln>
              <a:solidFill>
                <a:schemeClr val="tx1">
                  <a:lumMod val="95000"/>
                  <a:lumOff val="5000"/>
                </a:schemeClr>
              </a:solidFill>
            </a:ln>
          </c:spPr>
          <c:marker>
            <c:spPr>
              <a:solidFill>
                <a:schemeClr val="bg1">
                  <a:lumMod val="85000"/>
                </a:schemeClr>
              </a:solidFill>
              <a:ln>
                <a:noFill/>
              </a:ln>
            </c:spPr>
          </c:marke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BAB4-4FC2-9990-8F7A2497F5F8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ln>
              <a:solidFill>
                <a:schemeClr val="tx1">
                  <a:lumMod val="95000"/>
                  <a:lumOff val="5000"/>
                </a:schemeClr>
              </a:solidFill>
            </a:ln>
          </c:spPr>
          <c:marker>
            <c:spPr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c:spPr>
          </c:marke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BAB4-4FC2-9990-8F7A2497F5F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6017664"/>
        <c:axId val="95191040"/>
      </c:lineChart>
      <c:catAx>
        <c:axId val="3601766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spPr>
          <a:ln>
            <a:solidFill>
              <a:schemeClr val="tx1">
                <a:lumMod val="85000"/>
                <a:lumOff val="15000"/>
              </a:schemeClr>
            </a:solidFill>
          </a:ln>
        </c:spPr>
        <c:txPr>
          <a:bodyPr/>
          <a:lstStyle/>
          <a:p>
            <a:pPr>
              <a:defRPr>
                <a:solidFill>
                  <a:schemeClr val="tx1"/>
                </a:solidFill>
              </a:defRPr>
            </a:pPr>
            <a:endParaRPr lang="pt-BR"/>
          </a:p>
        </c:txPr>
        <c:crossAx val="95191040"/>
        <c:crosses val="autoZero"/>
        <c:auto val="1"/>
        <c:lblAlgn val="ctr"/>
        <c:lblOffset val="100"/>
        <c:noMultiLvlLbl val="0"/>
      </c:catAx>
      <c:valAx>
        <c:axId val="95191040"/>
        <c:scaling>
          <c:orientation val="minMax"/>
        </c:scaling>
        <c:delete val="0"/>
        <c:axPos val="l"/>
        <c:majorGridlines>
          <c:spPr>
            <a:ln>
              <a:solidFill>
                <a:schemeClr val="tx1">
                  <a:lumMod val="85000"/>
                  <a:lumOff val="15000"/>
                </a:schemeClr>
              </a:solidFill>
            </a:ln>
          </c:spPr>
        </c:majorGridlines>
        <c:numFmt formatCode="General" sourceLinked="1"/>
        <c:majorTickMark val="out"/>
        <c:minorTickMark val="none"/>
        <c:tickLblPos val="nextTo"/>
        <c:spPr>
          <a:ln>
            <a:solidFill>
              <a:schemeClr val="tx1">
                <a:lumMod val="85000"/>
                <a:lumOff val="15000"/>
              </a:schemeClr>
            </a:solidFill>
          </a:ln>
        </c:spPr>
        <c:txPr>
          <a:bodyPr/>
          <a:lstStyle/>
          <a:p>
            <a:pPr>
              <a:defRPr>
                <a:solidFill>
                  <a:schemeClr val="tx1"/>
                </a:solidFill>
              </a:defRPr>
            </a:pPr>
            <a:endParaRPr lang="pt-BR"/>
          </a:p>
        </c:txPr>
        <c:crossAx val="36017664"/>
        <c:crosses val="autoZero"/>
        <c:crossBetween val="between"/>
      </c:valAx>
      <c:spPr>
        <a:ln>
          <a:solidFill>
            <a:schemeClr val="bg1"/>
          </a:solidFill>
        </a:ln>
      </c:spPr>
    </c:plotArea>
    <c:legend>
      <c:legendPos val="r"/>
      <c:overlay val="0"/>
      <c:txPr>
        <a:bodyPr/>
        <a:lstStyle/>
        <a:p>
          <a:pPr>
            <a:defRPr>
              <a:solidFill>
                <a:schemeClr val="tx1"/>
              </a:solidFill>
            </a:defRPr>
          </a:pPr>
          <a:endParaRPr lang="pt-BR"/>
        </a:p>
      </c:txPr>
    </c:legend>
    <c:plotVisOnly val="1"/>
    <c:dispBlanksAs val="gap"/>
    <c:showDLblsOverMax val="0"/>
  </c:chart>
  <c:txPr>
    <a:bodyPr/>
    <a:lstStyle/>
    <a:p>
      <a:pPr>
        <a:defRPr sz="1100" b="0">
          <a:solidFill>
            <a:schemeClr val="tx1">
              <a:lumMod val="65000"/>
              <a:lumOff val="35000"/>
            </a:schemeClr>
          </a:solidFill>
          <a:latin typeface="OpenSans-Regular"/>
          <a:ea typeface="123marker" pitchFamily="2" charset="0"/>
        </a:defRPr>
      </a:pPr>
      <a:endParaRPr lang="pt-BR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510685112959011"/>
          <c:y val="5.5555555555555552E-2"/>
          <c:w val="0.74432065150734661"/>
          <c:h val="0.7429209417004693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tx1">
                <a:lumMod val="75000"/>
                <a:lumOff val="25000"/>
              </a:schemeClr>
            </a:solidFill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1D8-4A08-AB71-2E818A934D0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tx1">
                <a:lumMod val="50000"/>
                <a:lumOff val="50000"/>
              </a:schemeClr>
            </a:solidFill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1D8-4A08-AB71-2E818A934D04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bg1">
                <a:lumMod val="95000"/>
              </a:schemeClr>
            </a:solidFill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1D8-4A08-AB71-2E818A934D0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14487296"/>
        <c:axId val="95193344"/>
      </c:barChart>
      <c:catAx>
        <c:axId val="114487296"/>
        <c:scaling>
          <c:orientation val="minMax"/>
        </c:scaling>
        <c:delete val="0"/>
        <c:axPos val="l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>
                <a:solidFill>
                  <a:schemeClr val="tx1"/>
                </a:solidFill>
              </a:defRPr>
            </a:pPr>
            <a:endParaRPr lang="pt-BR"/>
          </a:p>
        </c:txPr>
        <c:crossAx val="95193344"/>
        <c:crosses val="autoZero"/>
        <c:auto val="1"/>
        <c:lblAlgn val="ctr"/>
        <c:lblOffset val="100"/>
        <c:noMultiLvlLbl val="0"/>
      </c:catAx>
      <c:valAx>
        <c:axId val="95193344"/>
        <c:scaling>
          <c:orientation val="minMax"/>
        </c:scaling>
        <c:delete val="0"/>
        <c:axPos val="b"/>
        <c:majorGridlines>
          <c:spPr>
            <a:ln>
              <a:solidFill>
                <a:schemeClr val="tx1">
                  <a:lumMod val="85000"/>
                  <a:lumOff val="15000"/>
                </a:schemeClr>
              </a:solidFill>
            </a:ln>
          </c:spPr>
        </c:majorGridlines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>
                <a:solidFill>
                  <a:schemeClr val="tx1"/>
                </a:solidFill>
              </a:defRPr>
            </a:pPr>
            <a:endParaRPr lang="pt-BR"/>
          </a:p>
        </c:txPr>
        <c:crossAx val="114487296"/>
        <c:crosses val="autoZero"/>
        <c:crossBetween val="between"/>
      </c:valAx>
    </c:plotArea>
    <c:legend>
      <c:legendPos val="r"/>
      <c:overlay val="0"/>
      <c:txPr>
        <a:bodyPr/>
        <a:lstStyle/>
        <a:p>
          <a:pPr>
            <a:defRPr>
              <a:solidFill>
                <a:schemeClr val="tx1"/>
              </a:solidFill>
            </a:defRPr>
          </a:pPr>
          <a:endParaRPr lang="pt-BR"/>
        </a:p>
      </c:txPr>
    </c:legend>
    <c:plotVisOnly val="1"/>
    <c:dispBlanksAs val="gap"/>
    <c:showDLblsOverMax val="0"/>
  </c:chart>
  <c:txPr>
    <a:bodyPr/>
    <a:lstStyle/>
    <a:p>
      <a:pPr>
        <a:defRPr sz="1100">
          <a:solidFill>
            <a:schemeClr val="tx1">
              <a:lumMod val="65000"/>
              <a:lumOff val="35000"/>
            </a:schemeClr>
          </a:solidFill>
          <a:latin typeface="OpenSans-Regular"/>
          <a:ea typeface="123marker" pitchFamily="2" charset="0"/>
        </a:defRPr>
      </a:pPr>
      <a:endParaRPr lang="pt-BR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173C77-0D04-448F-A0A5-6DF00E30B8DF}" type="datetimeFigureOut">
              <a:rPr lang="en-US" smtClean="0"/>
              <a:t>11/18/2024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66329F-E9DC-4C3C-8859-E2A03811767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144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66329F-E9DC-4C3C-8859-E2A03811767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0296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66329F-E9DC-4C3C-8859-E2A03811767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6569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66329F-E9DC-4C3C-8859-E2A03811767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5501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66329F-E9DC-4C3C-8859-E2A03811767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762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66329F-E9DC-4C3C-8859-E2A03811767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3311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66329F-E9DC-4C3C-8859-E2A03811767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7997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66329F-E9DC-4C3C-8859-E2A03811767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1485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66329F-E9DC-4C3C-8859-E2A03811767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0194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66329F-E9DC-4C3C-8859-E2A03811767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520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66329F-E9DC-4C3C-8859-E2A03811767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9666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66329F-E9DC-4C3C-8859-E2A03811767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9814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66329F-E9DC-4C3C-8859-E2A03811767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9088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609850"/>
            <a:ext cx="6400800" cy="876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400" b="0">
                <a:solidFill>
                  <a:srgbClr val="50575B"/>
                </a:solidFill>
                <a:latin typeface="Regencie" pitchFamily="2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2745054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 DISTRIB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 hasCustomPrompt="1"/>
          </p:nvPr>
        </p:nvSpPr>
        <p:spPr>
          <a:xfrm>
            <a:off x="152400" y="57150"/>
            <a:ext cx="9144000" cy="533400"/>
          </a:xfrm>
          <a:prstGeom prst="rect">
            <a:avLst/>
          </a:prstGeom>
        </p:spPr>
        <p:txBody>
          <a:bodyPr tIns="182880"/>
          <a:lstStyle>
            <a:lvl1pPr>
              <a:defRPr spc="0"/>
            </a:lvl1pPr>
          </a:lstStyle>
          <a:p>
            <a:r>
              <a:rPr lang="en-US" dirty="0"/>
              <a:t>MAP DISTRIBUTION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 hasCustomPrompt="1"/>
          </p:nvPr>
        </p:nvSpPr>
        <p:spPr>
          <a:xfrm>
            <a:off x="152400" y="514350"/>
            <a:ext cx="9144000" cy="3048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200" baseline="0"/>
            </a:lvl1pPr>
          </a:lstStyle>
          <a:p>
            <a:pPr lvl="0"/>
            <a:r>
              <a:rPr lang="en-US" dirty="0"/>
              <a:t>This is an example subtitle message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381001" y="1504950"/>
            <a:ext cx="3200399" cy="5334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1000" b="0">
                <a:solidFill>
                  <a:srgbClr val="50575B"/>
                </a:solidFill>
                <a:latin typeface="Regencie" pitchFamily="2" charset="0"/>
                <a:ea typeface="123marker" pitchFamily="2" charset="0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18"/>
          </p:nvPr>
        </p:nvSpPr>
        <p:spPr>
          <a:xfrm>
            <a:off x="381002" y="1200150"/>
            <a:ext cx="3171360" cy="304800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defRPr sz="1400" b="0" baseline="0">
                <a:solidFill>
                  <a:srgbClr val="F95049"/>
                </a:solidFill>
                <a:latin typeface="blue highway" pitchFamily="34" charset="0"/>
                <a:ea typeface="Pacifico" pitchFamily="2" charset="0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sz="quarter" idx="22"/>
          </p:nvPr>
        </p:nvSpPr>
        <p:spPr>
          <a:xfrm>
            <a:off x="1371600" y="2517320"/>
            <a:ext cx="2590800" cy="43543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1000" b="0">
                <a:solidFill>
                  <a:srgbClr val="50575B"/>
                </a:solidFill>
                <a:latin typeface="Regencie" pitchFamily="2" charset="0"/>
                <a:ea typeface="123marker" pitchFamily="2" charset="0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en-US" dirty="0"/>
          </a:p>
        </p:txBody>
      </p:sp>
      <p:sp>
        <p:nvSpPr>
          <p:cNvPr id="25" name="Text Placeholder 2"/>
          <p:cNvSpPr>
            <a:spLocks noGrp="1"/>
          </p:cNvSpPr>
          <p:nvPr>
            <p:ph type="body" sz="quarter" idx="25"/>
          </p:nvPr>
        </p:nvSpPr>
        <p:spPr>
          <a:xfrm>
            <a:off x="1371600" y="2266949"/>
            <a:ext cx="2590800" cy="248817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1400" b="0" baseline="0">
                <a:solidFill>
                  <a:srgbClr val="F95049"/>
                </a:solidFill>
                <a:latin typeface="blue highway" pitchFamily="34" charset="0"/>
                <a:ea typeface="Pacifico" pitchFamily="2" charset="0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en-US"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26"/>
          </p:nvPr>
        </p:nvSpPr>
        <p:spPr>
          <a:xfrm>
            <a:off x="1371600" y="3355520"/>
            <a:ext cx="2590800" cy="43543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1000" b="0">
                <a:solidFill>
                  <a:srgbClr val="50575B"/>
                </a:solidFill>
                <a:latin typeface="Regencie" pitchFamily="2" charset="0"/>
                <a:ea typeface="123marker" pitchFamily="2" charset="0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27"/>
          </p:nvPr>
        </p:nvSpPr>
        <p:spPr>
          <a:xfrm>
            <a:off x="1371600" y="3105148"/>
            <a:ext cx="2590800" cy="248817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defRPr sz="1400" b="0" baseline="0">
                <a:solidFill>
                  <a:srgbClr val="27BD81"/>
                </a:solidFill>
                <a:latin typeface="blue highway" pitchFamily="34" charset="0"/>
                <a:ea typeface="Pacifico" pitchFamily="2" charset="0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en-US" dirty="0"/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28"/>
          </p:nvPr>
        </p:nvSpPr>
        <p:spPr>
          <a:xfrm>
            <a:off x="1371600" y="4117520"/>
            <a:ext cx="2590800" cy="43543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1000" b="0">
                <a:solidFill>
                  <a:srgbClr val="50575B"/>
                </a:solidFill>
                <a:latin typeface="Regencie" pitchFamily="2" charset="0"/>
                <a:ea typeface="123marker" pitchFamily="2" charset="0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en-US" dirty="0"/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29"/>
          </p:nvPr>
        </p:nvSpPr>
        <p:spPr>
          <a:xfrm>
            <a:off x="1371600" y="3867147"/>
            <a:ext cx="2590800" cy="248817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1400" b="0" baseline="0">
                <a:solidFill>
                  <a:srgbClr val="50575B"/>
                </a:solidFill>
                <a:latin typeface="blue highway" pitchFamily="34" charset="0"/>
                <a:ea typeface="Pacifico" pitchFamily="2" charset="0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94316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E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 hasCustomPrompt="1"/>
          </p:nvPr>
        </p:nvSpPr>
        <p:spPr>
          <a:xfrm>
            <a:off x="152400" y="57150"/>
            <a:ext cx="9144000" cy="533400"/>
          </a:xfrm>
          <a:prstGeom prst="rect">
            <a:avLst/>
          </a:prstGeom>
        </p:spPr>
        <p:txBody>
          <a:bodyPr tIns="182880"/>
          <a:lstStyle>
            <a:lvl1pPr>
              <a:defRPr spc="0"/>
            </a:lvl1pPr>
          </a:lstStyle>
          <a:p>
            <a:r>
              <a:rPr lang="en-US" dirty="0"/>
              <a:t>PIE CHART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 hasCustomPrompt="1"/>
          </p:nvPr>
        </p:nvSpPr>
        <p:spPr>
          <a:xfrm>
            <a:off x="152400" y="514350"/>
            <a:ext cx="9144000" cy="3048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200" baseline="0"/>
            </a:lvl1pPr>
          </a:lstStyle>
          <a:p>
            <a:pPr lvl="0"/>
            <a:r>
              <a:rPr lang="en-US"/>
              <a:t>This is an example subtitle message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21"/>
          </p:nvPr>
        </p:nvSpPr>
        <p:spPr>
          <a:xfrm>
            <a:off x="381000" y="1809750"/>
            <a:ext cx="3589216" cy="1828800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100" b="0">
                <a:solidFill>
                  <a:srgbClr val="50575B"/>
                </a:solidFill>
                <a:latin typeface="Regencie" pitchFamily="2" charset="0"/>
                <a:ea typeface="123marker" pitchFamily="2" charset="0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24" hasCustomPrompt="1"/>
          </p:nvPr>
        </p:nvSpPr>
        <p:spPr>
          <a:xfrm>
            <a:off x="388816" y="1514187"/>
            <a:ext cx="3589216" cy="295563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defRPr sz="1400" b="0" baseline="0">
                <a:solidFill>
                  <a:srgbClr val="F95049"/>
                </a:solidFill>
                <a:latin typeface="blue highway" pitchFamily="34" charset="0"/>
                <a:ea typeface="Pacifico" pitchFamily="2" charset="0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b="1" dirty="0"/>
              <a:t>LOREM IPSUM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26648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NE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 hasCustomPrompt="1"/>
          </p:nvPr>
        </p:nvSpPr>
        <p:spPr>
          <a:xfrm>
            <a:off x="152400" y="57150"/>
            <a:ext cx="9144000" cy="533400"/>
          </a:xfrm>
          <a:prstGeom prst="rect">
            <a:avLst/>
          </a:prstGeom>
        </p:spPr>
        <p:txBody>
          <a:bodyPr tIns="182880"/>
          <a:lstStyle>
            <a:lvl1pPr>
              <a:defRPr spc="0"/>
            </a:lvl1pPr>
          </a:lstStyle>
          <a:p>
            <a:r>
              <a:rPr lang="en-US" dirty="0"/>
              <a:t>LINE CHART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 hasCustomPrompt="1"/>
          </p:nvPr>
        </p:nvSpPr>
        <p:spPr>
          <a:xfrm>
            <a:off x="152400" y="514350"/>
            <a:ext cx="9144000" cy="3048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200" baseline="0"/>
            </a:lvl1pPr>
          </a:lstStyle>
          <a:p>
            <a:pPr lvl="0"/>
            <a:r>
              <a:rPr lang="en-US" dirty="0"/>
              <a:t>This is an example subtitle message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21"/>
          </p:nvPr>
        </p:nvSpPr>
        <p:spPr>
          <a:xfrm>
            <a:off x="457200" y="3943350"/>
            <a:ext cx="8229600" cy="685800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000" b="0">
                <a:solidFill>
                  <a:srgbClr val="50575B"/>
                </a:solidFill>
                <a:latin typeface="Regencie" pitchFamily="2" charset="0"/>
                <a:ea typeface="123marker" pitchFamily="2" charset="0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24" hasCustomPrompt="1"/>
          </p:nvPr>
        </p:nvSpPr>
        <p:spPr>
          <a:xfrm>
            <a:off x="465016" y="3714750"/>
            <a:ext cx="8229600" cy="232229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defRPr sz="1400" b="0" baseline="0">
                <a:solidFill>
                  <a:srgbClr val="F95049"/>
                </a:solidFill>
                <a:latin typeface="blue highway" pitchFamily="34" charset="0"/>
                <a:ea typeface="Pacifico" pitchFamily="2" charset="0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b="1" dirty="0" err="1"/>
              <a:t>Lorem</a:t>
            </a:r>
            <a:r>
              <a:rPr lang="en-US" b="1" dirty="0"/>
              <a:t> </a:t>
            </a:r>
            <a:r>
              <a:rPr lang="en-US" b="1" dirty="0" err="1"/>
              <a:t>Ipsum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9716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R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 hasCustomPrompt="1"/>
          </p:nvPr>
        </p:nvSpPr>
        <p:spPr>
          <a:xfrm>
            <a:off x="152400" y="57150"/>
            <a:ext cx="9144000" cy="533400"/>
          </a:xfrm>
          <a:prstGeom prst="rect">
            <a:avLst/>
          </a:prstGeom>
        </p:spPr>
        <p:txBody>
          <a:bodyPr tIns="182880"/>
          <a:lstStyle>
            <a:lvl1pPr>
              <a:defRPr spc="0"/>
            </a:lvl1pPr>
          </a:lstStyle>
          <a:p>
            <a:r>
              <a:rPr lang="en-US" dirty="0"/>
              <a:t>BAR CHART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 hasCustomPrompt="1"/>
          </p:nvPr>
        </p:nvSpPr>
        <p:spPr>
          <a:xfrm>
            <a:off x="152400" y="514350"/>
            <a:ext cx="9144000" cy="3048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200" baseline="0"/>
            </a:lvl1pPr>
          </a:lstStyle>
          <a:p>
            <a:pPr lvl="0"/>
            <a:r>
              <a:rPr lang="en-US" dirty="0"/>
              <a:t>This is an example subtitle message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21"/>
          </p:nvPr>
        </p:nvSpPr>
        <p:spPr>
          <a:xfrm>
            <a:off x="457200" y="4019550"/>
            <a:ext cx="8077200" cy="567267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000" b="0">
                <a:solidFill>
                  <a:srgbClr val="242D36"/>
                </a:solidFill>
                <a:latin typeface="Regencie" pitchFamily="2" charset="0"/>
                <a:ea typeface="123marker" pitchFamily="2" charset="0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24" hasCustomPrompt="1"/>
          </p:nvPr>
        </p:nvSpPr>
        <p:spPr>
          <a:xfrm>
            <a:off x="465016" y="3714751"/>
            <a:ext cx="8077200" cy="304799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defRPr sz="1400" b="0" baseline="0">
                <a:solidFill>
                  <a:srgbClr val="F95049"/>
                </a:solidFill>
                <a:latin typeface="blue highway" pitchFamily="34" charset="0"/>
                <a:ea typeface="Pacifico" pitchFamily="2" charset="0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b="1" dirty="0"/>
              <a:t>LOREM IPSUM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162937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CING PL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 hasCustomPrompt="1"/>
          </p:nvPr>
        </p:nvSpPr>
        <p:spPr>
          <a:xfrm>
            <a:off x="152400" y="57150"/>
            <a:ext cx="9144000" cy="533400"/>
          </a:xfrm>
          <a:prstGeom prst="rect">
            <a:avLst/>
          </a:prstGeom>
        </p:spPr>
        <p:txBody>
          <a:bodyPr tIns="182880"/>
          <a:lstStyle>
            <a:lvl1pPr>
              <a:defRPr spc="0"/>
            </a:lvl1pPr>
          </a:lstStyle>
          <a:p>
            <a:r>
              <a:rPr lang="en-US" dirty="0"/>
              <a:t>PRICING PLAN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 hasCustomPrompt="1"/>
          </p:nvPr>
        </p:nvSpPr>
        <p:spPr>
          <a:xfrm>
            <a:off x="152400" y="514350"/>
            <a:ext cx="9144000" cy="3048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200" baseline="0"/>
            </a:lvl1pPr>
          </a:lstStyle>
          <a:p>
            <a:pPr lvl="0"/>
            <a:r>
              <a:rPr lang="en-US" dirty="0"/>
              <a:t>This is an example subtitle message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32"/>
          </p:nvPr>
        </p:nvSpPr>
        <p:spPr>
          <a:xfrm>
            <a:off x="914400" y="3486150"/>
            <a:ext cx="2127956" cy="457200"/>
          </a:xfrm>
        </p:spPr>
        <p:txBody>
          <a:bodyPr anchor="ctr">
            <a:noAutofit/>
          </a:bodyPr>
          <a:lstStyle>
            <a:lvl1pPr algn="ctr">
              <a:defRPr sz="4800" b="0">
                <a:solidFill>
                  <a:schemeClr val="bg1"/>
                </a:solidFill>
                <a:latin typeface="blue highway" pitchFamily="34" charset="0"/>
                <a:ea typeface="Pacifico" pitchFamily="2" charset="0"/>
              </a:defRPr>
            </a:lvl1pPr>
          </a:lstStyle>
          <a:p>
            <a:pPr lvl="0"/>
            <a:r>
              <a:rPr lang="en-US" dirty="0"/>
              <a:t>Click 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33" hasCustomPrompt="1"/>
          </p:nvPr>
        </p:nvSpPr>
        <p:spPr>
          <a:xfrm>
            <a:off x="914400" y="2419350"/>
            <a:ext cx="2133600" cy="304800"/>
          </a:xfrm>
        </p:spPr>
        <p:txBody>
          <a:bodyPr anchor="ctr">
            <a:noAutofit/>
          </a:bodyPr>
          <a:lstStyle>
            <a:lvl1pPr algn="ctr">
              <a:defRPr sz="1400" u="none">
                <a:solidFill>
                  <a:schemeClr val="bg1"/>
                </a:solidFill>
                <a:latin typeface="blue highway" pitchFamily="34" charset="0"/>
                <a:ea typeface="Pacifico" pitchFamily="2" charset="0"/>
              </a:defRPr>
            </a:lvl1pPr>
          </a:lstStyle>
          <a:p>
            <a:pPr lvl="0"/>
            <a:r>
              <a:rPr lang="en-US" dirty="0"/>
              <a:t>CLICK TO </a:t>
            </a:r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34"/>
          </p:nvPr>
        </p:nvSpPr>
        <p:spPr>
          <a:xfrm>
            <a:off x="914400" y="2724150"/>
            <a:ext cx="2133600" cy="685800"/>
          </a:xfrm>
        </p:spPr>
        <p:txBody>
          <a:bodyPr>
            <a:normAutofit/>
          </a:bodyPr>
          <a:lstStyle>
            <a:lvl1pPr algn="ctr">
              <a:defRPr sz="1000">
                <a:solidFill>
                  <a:schemeClr val="bg1"/>
                </a:solidFill>
                <a:latin typeface="Regencie" pitchFamily="2" charset="0"/>
                <a:ea typeface="123marker" pitchFamily="2" charset="0"/>
              </a:defRPr>
            </a:lvl1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35"/>
          </p:nvPr>
        </p:nvSpPr>
        <p:spPr>
          <a:xfrm>
            <a:off x="3429000" y="3486150"/>
            <a:ext cx="2271346" cy="457200"/>
          </a:xfrm>
        </p:spPr>
        <p:txBody>
          <a:bodyPr anchor="ctr">
            <a:noAutofit/>
          </a:bodyPr>
          <a:lstStyle>
            <a:lvl1pPr algn="ctr">
              <a:defRPr sz="5200" b="0">
                <a:solidFill>
                  <a:schemeClr val="bg1"/>
                </a:solidFill>
                <a:latin typeface="blue highway" pitchFamily="34" charset="0"/>
                <a:ea typeface="Pacifico" pitchFamily="2" charset="0"/>
              </a:defRPr>
            </a:lvl1pPr>
          </a:lstStyle>
          <a:p>
            <a:pPr lvl="0"/>
            <a:r>
              <a:rPr lang="en-US" dirty="0"/>
              <a:t>Click </a:t>
            </a:r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36" hasCustomPrompt="1"/>
          </p:nvPr>
        </p:nvSpPr>
        <p:spPr>
          <a:xfrm>
            <a:off x="3505200" y="2419350"/>
            <a:ext cx="2133600" cy="304800"/>
          </a:xfrm>
        </p:spPr>
        <p:txBody>
          <a:bodyPr anchor="ctr">
            <a:noAutofit/>
          </a:bodyPr>
          <a:lstStyle>
            <a:lvl1pPr algn="ctr">
              <a:defRPr sz="1400" u="none">
                <a:solidFill>
                  <a:schemeClr val="bg1"/>
                </a:solidFill>
                <a:latin typeface="blue highway" pitchFamily="34" charset="0"/>
                <a:ea typeface="Pacifico" pitchFamily="2" charset="0"/>
              </a:defRPr>
            </a:lvl1pPr>
          </a:lstStyle>
          <a:p>
            <a:pPr lvl="0"/>
            <a:r>
              <a:rPr lang="en-US" dirty="0"/>
              <a:t>CLICK TO </a:t>
            </a:r>
          </a:p>
        </p:txBody>
      </p:sp>
      <p:sp>
        <p:nvSpPr>
          <p:cNvPr id="23" name="Text Placeholder 2"/>
          <p:cNvSpPr>
            <a:spLocks noGrp="1"/>
          </p:cNvSpPr>
          <p:nvPr>
            <p:ph type="body" sz="quarter" idx="37"/>
          </p:nvPr>
        </p:nvSpPr>
        <p:spPr>
          <a:xfrm>
            <a:off x="3505200" y="2724150"/>
            <a:ext cx="2133600" cy="685800"/>
          </a:xfrm>
        </p:spPr>
        <p:txBody>
          <a:bodyPr>
            <a:normAutofit/>
          </a:bodyPr>
          <a:lstStyle>
            <a:lvl1pPr algn="ctr">
              <a:defRPr sz="1000">
                <a:solidFill>
                  <a:schemeClr val="bg1"/>
                </a:solidFill>
                <a:latin typeface="Regencie" pitchFamily="2" charset="0"/>
                <a:ea typeface="123marker" pitchFamily="2" charset="0"/>
              </a:defRPr>
            </a:lvl1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24" name="Text Placeholder 2"/>
          <p:cNvSpPr>
            <a:spLocks noGrp="1"/>
          </p:cNvSpPr>
          <p:nvPr>
            <p:ph type="body" sz="quarter" idx="38"/>
          </p:nvPr>
        </p:nvSpPr>
        <p:spPr>
          <a:xfrm>
            <a:off x="6005146" y="3486150"/>
            <a:ext cx="2277370" cy="457200"/>
          </a:xfrm>
        </p:spPr>
        <p:txBody>
          <a:bodyPr anchor="ctr">
            <a:noAutofit/>
          </a:bodyPr>
          <a:lstStyle>
            <a:lvl1pPr algn="ctr">
              <a:defRPr sz="5200" b="0">
                <a:solidFill>
                  <a:schemeClr val="bg1"/>
                </a:solidFill>
                <a:latin typeface="blue highway" pitchFamily="34" charset="0"/>
                <a:ea typeface="Pacifico" pitchFamily="2" charset="0"/>
              </a:defRPr>
            </a:lvl1pPr>
          </a:lstStyle>
          <a:p>
            <a:pPr lvl="0"/>
            <a:r>
              <a:rPr lang="en-US" dirty="0"/>
              <a:t>Click </a:t>
            </a:r>
          </a:p>
        </p:txBody>
      </p:sp>
      <p:sp>
        <p:nvSpPr>
          <p:cNvPr id="25" name="Text Placeholder 2"/>
          <p:cNvSpPr>
            <a:spLocks noGrp="1"/>
          </p:cNvSpPr>
          <p:nvPr>
            <p:ph type="body" sz="quarter" idx="39" hasCustomPrompt="1"/>
          </p:nvPr>
        </p:nvSpPr>
        <p:spPr>
          <a:xfrm>
            <a:off x="6096000" y="2419350"/>
            <a:ext cx="2133600" cy="304800"/>
          </a:xfrm>
        </p:spPr>
        <p:txBody>
          <a:bodyPr anchor="ctr">
            <a:noAutofit/>
          </a:bodyPr>
          <a:lstStyle>
            <a:lvl1pPr algn="ctr">
              <a:defRPr sz="1400" u="none">
                <a:solidFill>
                  <a:schemeClr val="bg1"/>
                </a:solidFill>
                <a:latin typeface="blue highway" pitchFamily="34" charset="0"/>
                <a:ea typeface="Pacifico" pitchFamily="2" charset="0"/>
              </a:defRPr>
            </a:lvl1pPr>
          </a:lstStyle>
          <a:p>
            <a:pPr lvl="0"/>
            <a:r>
              <a:rPr lang="en-US" dirty="0"/>
              <a:t>CLICK TO </a:t>
            </a:r>
          </a:p>
        </p:txBody>
      </p:sp>
      <p:sp>
        <p:nvSpPr>
          <p:cNvPr id="26" name="Text Placeholder 2"/>
          <p:cNvSpPr>
            <a:spLocks noGrp="1"/>
          </p:cNvSpPr>
          <p:nvPr>
            <p:ph type="body" sz="quarter" idx="40"/>
          </p:nvPr>
        </p:nvSpPr>
        <p:spPr>
          <a:xfrm>
            <a:off x="6096000" y="2724150"/>
            <a:ext cx="2133600" cy="685800"/>
          </a:xfrm>
        </p:spPr>
        <p:txBody>
          <a:bodyPr>
            <a:normAutofit/>
          </a:bodyPr>
          <a:lstStyle>
            <a:lvl1pPr algn="ctr">
              <a:defRPr sz="1000">
                <a:solidFill>
                  <a:schemeClr val="bg1"/>
                </a:solidFill>
                <a:latin typeface="Regencie" pitchFamily="2" charset="0"/>
                <a:ea typeface="123marker" pitchFamily="2" charset="0"/>
              </a:defRPr>
            </a:lvl1pPr>
          </a:lstStyle>
          <a:p>
            <a:pPr lvl="0"/>
            <a:r>
              <a:rPr lang="en-US" dirty="0"/>
              <a:t>Click to edit Master</a:t>
            </a:r>
          </a:p>
        </p:txBody>
      </p:sp>
    </p:spTree>
    <p:extLst>
      <p:ext uri="{BB962C8B-B14F-4D97-AF65-F5344CB8AC3E}">
        <p14:creationId xmlns:p14="http://schemas.microsoft.com/office/powerpoint/2010/main" val="42160042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PORTFOL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 hasCustomPrompt="1"/>
          </p:nvPr>
        </p:nvSpPr>
        <p:spPr>
          <a:xfrm>
            <a:off x="152400" y="57150"/>
            <a:ext cx="9144000" cy="533400"/>
          </a:xfrm>
          <a:prstGeom prst="rect">
            <a:avLst/>
          </a:prstGeom>
        </p:spPr>
        <p:txBody>
          <a:bodyPr tIns="182880"/>
          <a:lstStyle>
            <a:lvl1pPr>
              <a:defRPr spc="0"/>
            </a:lvl1pPr>
          </a:lstStyle>
          <a:p>
            <a:r>
              <a:rPr lang="en-US" dirty="0"/>
              <a:t>OUR PORTFOLIO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 hasCustomPrompt="1"/>
          </p:nvPr>
        </p:nvSpPr>
        <p:spPr>
          <a:xfrm>
            <a:off x="152400" y="514350"/>
            <a:ext cx="9144000" cy="3048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200" baseline="0"/>
            </a:lvl1pPr>
          </a:lstStyle>
          <a:p>
            <a:pPr lvl="0"/>
            <a:r>
              <a:rPr lang="en-US" dirty="0"/>
              <a:t>This is an example subtitle message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381000" y="1398270"/>
            <a:ext cx="2438400" cy="487680"/>
          </a:xfrm>
          <a:prstGeom prst="rect">
            <a:avLst/>
          </a:prstGeom>
        </p:spPr>
        <p:txBody>
          <a:bodyPr>
            <a:normAutofit/>
          </a:bodyPr>
          <a:lstStyle>
            <a:lvl1pPr algn="r">
              <a:defRPr sz="1000" b="0">
                <a:solidFill>
                  <a:srgbClr val="50575B"/>
                </a:solidFill>
                <a:latin typeface="Regencie" pitchFamily="2" charset="0"/>
                <a:ea typeface="123marker" pitchFamily="2" charset="0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en-US"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18" hasCustomPrompt="1"/>
          </p:nvPr>
        </p:nvSpPr>
        <p:spPr>
          <a:xfrm>
            <a:off x="381000" y="1123950"/>
            <a:ext cx="2438400" cy="304800"/>
          </a:xfrm>
          <a:prstGeom prst="rect">
            <a:avLst/>
          </a:prstGeom>
        </p:spPr>
        <p:txBody>
          <a:bodyPr anchor="b">
            <a:noAutofit/>
          </a:bodyPr>
          <a:lstStyle>
            <a:lvl1pPr algn="r">
              <a:defRPr sz="1400" b="0" baseline="0">
                <a:solidFill>
                  <a:srgbClr val="F95049"/>
                </a:solidFill>
                <a:latin typeface="blue highway" pitchFamily="34" charset="0"/>
                <a:ea typeface="Pacifico" pitchFamily="2" charset="0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b="1" dirty="0" err="1"/>
              <a:t>Lorem</a:t>
            </a:r>
            <a:r>
              <a:rPr lang="en-US" b="1" dirty="0"/>
              <a:t> </a:t>
            </a:r>
            <a:r>
              <a:rPr lang="en-US" b="1" dirty="0" err="1"/>
              <a:t>Ipsum</a:t>
            </a:r>
            <a:endParaRPr lang="en-US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0"/>
          </p:nvPr>
        </p:nvSpPr>
        <p:spPr>
          <a:xfrm>
            <a:off x="3596640" y="1748790"/>
            <a:ext cx="1737360" cy="1737360"/>
          </a:xfrm>
          <a:ln w="57150"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5105400" y="3562350"/>
            <a:ext cx="731520" cy="730250"/>
          </a:xfrm>
          <a:ln w="57150"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5669280" y="1809750"/>
            <a:ext cx="731520" cy="731520"/>
          </a:xfrm>
          <a:ln w="57150"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4724400" y="742950"/>
            <a:ext cx="731520" cy="731520"/>
          </a:xfrm>
          <a:ln w="57150"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3048000" y="1154430"/>
            <a:ext cx="731520" cy="731520"/>
          </a:xfrm>
          <a:ln w="57150"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2667000" y="2876550"/>
            <a:ext cx="731520" cy="731520"/>
          </a:xfrm>
          <a:ln w="57150"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26"/>
          </p:nvPr>
        </p:nvSpPr>
        <p:spPr>
          <a:xfrm>
            <a:off x="76200" y="3150870"/>
            <a:ext cx="2438400" cy="487680"/>
          </a:xfrm>
          <a:prstGeom prst="rect">
            <a:avLst/>
          </a:prstGeom>
        </p:spPr>
        <p:txBody>
          <a:bodyPr>
            <a:normAutofit/>
          </a:bodyPr>
          <a:lstStyle>
            <a:lvl1pPr algn="r">
              <a:defRPr sz="1000" b="0">
                <a:solidFill>
                  <a:srgbClr val="50575B"/>
                </a:solidFill>
                <a:latin typeface="Regencie" pitchFamily="2" charset="0"/>
                <a:ea typeface="123marker" pitchFamily="2" charset="0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en-US" dirty="0"/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27" hasCustomPrompt="1"/>
          </p:nvPr>
        </p:nvSpPr>
        <p:spPr>
          <a:xfrm>
            <a:off x="76200" y="2876550"/>
            <a:ext cx="2438400" cy="304800"/>
          </a:xfrm>
          <a:prstGeom prst="rect">
            <a:avLst/>
          </a:prstGeom>
        </p:spPr>
        <p:txBody>
          <a:bodyPr anchor="b">
            <a:noAutofit/>
          </a:bodyPr>
          <a:lstStyle>
            <a:lvl1pPr algn="r">
              <a:defRPr sz="1400" b="0" baseline="0">
                <a:solidFill>
                  <a:srgbClr val="F95049"/>
                </a:solidFill>
                <a:latin typeface="blue highway" pitchFamily="34" charset="0"/>
                <a:ea typeface="Pacifico" pitchFamily="2" charset="0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b="1" dirty="0" err="1"/>
              <a:t>Lorem</a:t>
            </a:r>
            <a:r>
              <a:rPr lang="en-US" b="1" dirty="0"/>
              <a:t> </a:t>
            </a:r>
            <a:r>
              <a:rPr lang="en-US" b="1" dirty="0" err="1"/>
              <a:t>Ipsum</a:t>
            </a:r>
            <a:endParaRPr lang="en-US" dirty="0"/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28"/>
          </p:nvPr>
        </p:nvSpPr>
        <p:spPr>
          <a:xfrm>
            <a:off x="6096000" y="3912870"/>
            <a:ext cx="2438400" cy="48768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1000" b="0">
                <a:solidFill>
                  <a:srgbClr val="50575B"/>
                </a:solidFill>
                <a:latin typeface="Regencie" pitchFamily="2" charset="0"/>
                <a:ea typeface="123marker" pitchFamily="2" charset="0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sz="quarter" idx="29" hasCustomPrompt="1"/>
          </p:nvPr>
        </p:nvSpPr>
        <p:spPr>
          <a:xfrm>
            <a:off x="6096000" y="3638550"/>
            <a:ext cx="2438400" cy="304800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defRPr sz="1400" b="0" baseline="0">
                <a:solidFill>
                  <a:srgbClr val="F95049"/>
                </a:solidFill>
                <a:latin typeface="blue highway" pitchFamily="34" charset="0"/>
                <a:ea typeface="Pacifico" pitchFamily="2" charset="0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b="1" dirty="0" err="1"/>
              <a:t>Lorem</a:t>
            </a:r>
            <a:r>
              <a:rPr lang="en-US" b="1" dirty="0"/>
              <a:t> </a:t>
            </a:r>
            <a:r>
              <a:rPr lang="en-US" b="1" dirty="0" err="1"/>
              <a:t>Ipsum</a:t>
            </a:r>
            <a:endParaRPr lang="en-US" dirty="0"/>
          </a:p>
        </p:txBody>
      </p:sp>
      <p:sp>
        <p:nvSpPr>
          <p:cNvPr id="24" name="Text Placeholder 2"/>
          <p:cNvSpPr>
            <a:spLocks noGrp="1"/>
          </p:cNvSpPr>
          <p:nvPr>
            <p:ph type="body" sz="quarter" idx="30"/>
          </p:nvPr>
        </p:nvSpPr>
        <p:spPr>
          <a:xfrm>
            <a:off x="6705600" y="2084070"/>
            <a:ext cx="2438400" cy="48768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1000" b="0">
                <a:solidFill>
                  <a:srgbClr val="50575B"/>
                </a:solidFill>
                <a:latin typeface="Regencie" pitchFamily="2" charset="0"/>
                <a:ea typeface="123marker" pitchFamily="2" charset="0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en-US" dirty="0"/>
          </a:p>
        </p:txBody>
      </p:sp>
      <p:sp>
        <p:nvSpPr>
          <p:cNvPr id="25" name="Text Placeholder 2"/>
          <p:cNvSpPr>
            <a:spLocks noGrp="1"/>
          </p:cNvSpPr>
          <p:nvPr>
            <p:ph type="body" sz="quarter" idx="31" hasCustomPrompt="1"/>
          </p:nvPr>
        </p:nvSpPr>
        <p:spPr>
          <a:xfrm>
            <a:off x="6705600" y="1809750"/>
            <a:ext cx="2438400" cy="304800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defRPr sz="1400" b="0" baseline="0">
                <a:solidFill>
                  <a:srgbClr val="F95049"/>
                </a:solidFill>
                <a:latin typeface="blue highway" pitchFamily="34" charset="0"/>
                <a:ea typeface="Pacifico" pitchFamily="2" charset="0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b="1" dirty="0" err="1"/>
              <a:t>Lorem</a:t>
            </a:r>
            <a:r>
              <a:rPr lang="en-US" b="1" dirty="0"/>
              <a:t> </a:t>
            </a:r>
            <a:r>
              <a:rPr lang="en-US" b="1" dirty="0" err="1"/>
              <a:t>Ipsum</a:t>
            </a:r>
            <a:endParaRPr lang="en-US" dirty="0"/>
          </a:p>
        </p:txBody>
      </p:sp>
      <p:sp>
        <p:nvSpPr>
          <p:cNvPr id="26" name="Text Placeholder 2"/>
          <p:cNvSpPr>
            <a:spLocks noGrp="1"/>
          </p:cNvSpPr>
          <p:nvPr>
            <p:ph type="body" sz="quarter" idx="32"/>
          </p:nvPr>
        </p:nvSpPr>
        <p:spPr>
          <a:xfrm>
            <a:off x="5791200" y="1017270"/>
            <a:ext cx="2438400" cy="48768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1000" b="0">
                <a:solidFill>
                  <a:srgbClr val="50575B"/>
                </a:solidFill>
                <a:latin typeface="Regencie" pitchFamily="2" charset="0"/>
                <a:ea typeface="123marker" pitchFamily="2" charset="0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en-US" dirty="0"/>
          </a:p>
        </p:txBody>
      </p:sp>
      <p:sp>
        <p:nvSpPr>
          <p:cNvPr id="27" name="Text Placeholder 2"/>
          <p:cNvSpPr>
            <a:spLocks noGrp="1"/>
          </p:cNvSpPr>
          <p:nvPr>
            <p:ph type="body" sz="quarter" idx="33" hasCustomPrompt="1"/>
          </p:nvPr>
        </p:nvSpPr>
        <p:spPr>
          <a:xfrm>
            <a:off x="5791200" y="742950"/>
            <a:ext cx="2438400" cy="304800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defRPr sz="1400" b="0" baseline="0">
                <a:solidFill>
                  <a:srgbClr val="F95049"/>
                </a:solidFill>
                <a:latin typeface="blue highway" pitchFamily="34" charset="0"/>
                <a:ea typeface="Pacifico" pitchFamily="2" charset="0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b="1" dirty="0" err="1"/>
              <a:t>Lorem</a:t>
            </a:r>
            <a:r>
              <a:rPr lang="en-US" b="1" dirty="0"/>
              <a:t> </a:t>
            </a:r>
            <a:r>
              <a:rPr lang="en-US" b="1" dirty="0" err="1"/>
              <a:t>Ipsum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50243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AT OUR CLIENT SAY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 hasCustomPrompt="1"/>
          </p:nvPr>
        </p:nvSpPr>
        <p:spPr>
          <a:xfrm>
            <a:off x="152400" y="57150"/>
            <a:ext cx="9144000" cy="533400"/>
          </a:xfrm>
          <a:prstGeom prst="rect">
            <a:avLst/>
          </a:prstGeom>
        </p:spPr>
        <p:txBody>
          <a:bodyPr tIns="182880"/>
          <a:lstStyle>
            <a:lvl1pPr>
              <a:defRPr spc="0"/>
            </a:lvl1pPr>
          </a:lstStyle>
          <a:p>
            <a:r>
              <a:rPr lang="en-US" dirty="0"/>
              <a:t>WHAT OUR CLIENT SAYS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 hasCustomPrompt="1"/>
          </p:nvPr>
        </p:nvSpPr>
        <p:spPr>
          <a:xfrm>
            <a:off x="152400" y="514350"/>
            <a:ext cx="9144000" cy="3048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200" baseline="0"/>
            </a:lvl1pPr>
          </a:lstStyle>
          <a:p>
            <a:pPr lvl="0"/>
            <a:r>
              <a:rPr lang="en-US" dirty="0"/>
              <a:t>This is an example subtitle message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21"/>
          </p:nvPr>
        </p:nvSpPr>
        <p:spPr>
          <a:xfrm>
            <a:off x="1600200" y="1352550"/>
            <a:ext cx="1752600" cy="10668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1000" b="0">
                <a:solidFill>
                  <a:schemeClr val="bg1"/>
                </a:solidFill>
                <a:latin typeface="Regencie" pitchFamily="2" charset="0"/>
                <a:ea typeface="123marker" pitchFamily="2" charset="0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29"/>
          </p:nvPr>
        </p:nvSpPr>
        <p:spPr>
          <a:xfrm>
            <a:off x="3810000" y="1123950"/>
            <a:ext cx="1600200" cy="1371600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1000" b="0">
                <a:solidFill>
                  <a:schemeClr val="bg1"/>
                </a:solidFill>
                <a:latin typeface="Regencie" pitchFamily="2" charset="0"/>
                <a:ea typeface="123marker" pitchFamily="2" charset="0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30"/>
          </p:nvPr>
        </p:nvSpPr>
        <p:spPr>
          <a:xfrm>
            <a:off x="6019800" y="1352550"/>
            <a:ext cx="16002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1000" b="0">
                <a:solidFill>
                  <a:schemeClr val="bg1"/>
                </a:solidFill>
                <a:latin typeface="Regencie" pitchFamily="2" charset="0"/>
                <a:ea typeface="123marker" pitchFamily="2" charset="0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18234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 hasCustomPrompt="1"/>
          </p:nvPr>
        </p:nvSpPr>
        <p:spPr>
          <a:xfrm>
            <a:off x="152400" y="57150"/>
            <a:ext cx="9144000" cy="533400"/>
          </a:xfrm>
          <a:prstGeom prst="rect">
            <a:avLst/>
          </a:prstGeom>
        </p:spPr>
        <p:txBody>
          <a:bodyPr tIns="182880"/>
          <a:lstStyle>
            <a:lvl1pPr>
              <a:defRPr spc="0"/>
            </a:lvl1pPr>
          </a:lstStyle>
          <a:p>
            <a:r>
              <a:rPr lang="en-US" dirty="0"/>
              <a:t>CONTACT US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 hasCustomPrompt="1"/>
          </p:nvPr>
        </p:nvSpPr>
        <p:spPr>
          <a:xfrm>
            <a:off x="152400" y="514350"/>
            <a:ext cx="9144000" cy="304800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1200" baseline="0"/>
            </a:lvl1pPr>
          </a:lstStyle>
          <a:p>
            <a:pPr lvl="0"/>
            <a:r>
              <a:rPr lang="en-US" dirty="0"/>
              <a:t>This is an example subtitle message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24"/>
          </p:nvPr>
        </p:nvSpPr>
        <p:spPr>
          <a:xfrm>
            <a:off x="1905000" y="1428750"/>
            <a:ext cx="2286000" cy="304800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1400" b="0" baseline="0">
                <a:solidFill>
                  <a:srgbClr val="F95049"/>
                </a:solidFill>
                <a:latin typeface="blue highway" pitchFamily="34" charset="0"/>
                <a:ea typeface="Pacifico" pitchFamily="2" charset="0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25"/>
          </p:nvPr>
        </p:nvSpPr>
        <p:spPr>
          <a:xfrm>
            <a:off x="1905000" y="1733550"/>
            <a:ext cx="2286000" cy="24384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1200" b="0" baseline="0">
                <a:solidFill>
                  <a:srgbClr val="F95049"/>
                </a:solidFill>
                <a:latin typeface="Regencie" pitchFamily="2" charset="0"/>
                <a:ea typeface="123marker" pitchFamily="2" charset="0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4343400" y="1352550"/>
            <a:ext cx="3429000" cy="2438400"/>
          </a:xfrm>
          <a:ln w="28575">
            <a:solidFill>
              <a:srgbClr val="F95049"/>
            </a:solidFill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50604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 hasCustomPrompt="1"/>
          </p:nvPr>
        </p:nvSpPr>
        <p:spPr>
          <a:xfrm>
            <a:off x="457200" y="2114550"/>
            <a:ext cx="8229600" cy="609600"/>
          </a:xfrm>
          <a:prstGeom prst="rect">
            <a:avLst/>
          </a:prstGeom>
        </p:spPr>
        <p:txBody>
          <a:bodyPr tIns="182880">
            <a:noAutofit/>
          </a:bodyPr>
          <a:lstStyle>
            <a:lvl1pPr algn="ctr">
              <a:defRPr sz="4000" b="1">
                <a:solidFill>
                  <a:srgbClr val="F95049"/>
                </a:solidFill>
                <a:latin typeface="blue highway" pitchFamily="34" charset="0"/>
                <a:ea typeface="Pacifico" pitchFamily="2" charset="0"/>
              </a:defRPr>
            </a:lvl1pPr>
          </a:lstStyle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1053372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LCOME ME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 hasCustomPrompt="1"/>
          </p:nvPr>
        </p:nvSpPr>
        <p:spPr>
          <a:xfrm>
            <a:off x="0" y="57150"/>
            <a:ext cx="9144000" cy="533400"/>
          </a:xfrm>
          <a:prstGeom prst="rect">
            <a:avLst/>
          </a:prstGeom>
        </p:spPr>
        <p:txBody>
          <a:bodyPr tIns="182880">
            <a:noAutofit/>
          </a:bodyPr>
          <a:lstStyle>
            <a:lvl1pPr algn="ctr">
              <a:defRPr sz="2600" b="1" spc="0"/>
            </a:lvl1pPr>
          </a:lstStyle>
          <a:p>
            <a:r>
              <a:rPr lang="en-US" dirty="0"/>
              <a:t>WELCOME MESSAGE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0" y="590550"/>
            <a:ext cx="9144000" cy="228600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1200" baseline="0">
                <a:solidFill>
                  <a:srgbClr val="50575B"/>
                </a:solidFill>
                <a:latin typeface="Regencie" pitchFamily="2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21"/>
          </p:nvPr>
        </p:nvSpPr>
        <p:spPr>
          <a:xfrm>
            <a:off x="1600200" y="3790950"/>
            <a:ext cx="6629400" cy="7620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1000" b="0">
                <a:solidFill>
                  <a:srgbClr val="50575B"/>
                </a:solidFill>
                <a:latin typeface="Regencie" pitchFamily="2" charset="0"/>
                <a:ea typeface="123marker" pitchFamily="2" charset="0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24" hasCustomPrompt="1"/>
          </p:nvPr>
        </p:nvSpPr>
        <p:spPr>
          <a:xfrm>
            <a:off x="1600200" y="3486150"/>
            <a:ext cx="6629400" cy="304800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defRPr sz="1400" b="1" baseline="0">
                <a:solidFill>
                  <a:srgbClr val="27BD81"/>
                </a:solidFill>
                <a:latin typeface="blue highway" pitchFamily="34" charset="0"/>
                <a:ea typeface="Pacifico" pitchFamily="2" charset="0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WELCOME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2400300" y="971550"/>
            <a:ext cx="4343400" cy="2286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3074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AT OUR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 hasCustomPrompt="1"/>
          </p:nvPr>
        </p:nvSpPr>
        <p:spPr>
          <a:xfrm>
            <a:off x="152400" y="57150"/>
            <a:ext cx="9144000" cy="533400"/>
          </a:xfrm>
          <a:prstGeom prst="rect">
            <a:avLst/>
          </a:prstGeom>
        </p:spPr>
        <p:txBody>
          <a:bodyPr tIns="182880"/>
          <a:lstStyle>
            <a:lvl1pPr>
              <a:defRPr b="1" spc="0"/>
            </a:lvl1pPr>
          </a:lstStyle>
          <a:p>
            <a:r>
              <a:rPr lang="en-US" dirty="0"/>
              <a:t>MEET OUR TEAM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 hasCustomPrompt="1"/>
          </p:nvPr>
        </p:nvSpPr>
        <p:spPr>
          <a:xfrm>
            <a:off x="152400" y="514350"/>
            <a:ext cx="9144000" cy="2286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200" baseline="0">
                <a:solidFill>
                  <a:srgbClr val="50575B"/>
                </a:solidFill>
              </a:defRPr>
            </a:lvl1pPr>
          </a:lstStyle>
          <a:p>
            <a:pPr lvl="0"/>
            <a:r>
              <a:rPr lang="en-US" dirty="0"/>
              <a:t>This is an example subtitle message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1066800" y="1809750"/>
            <a:ext cx="1981200" cy="838200"/>
          </a:xfrm>
          <a:prstGeom prst="rect">
            <a:avLst/>
          </a:prstGeom>
        </p:spPr>
        <p:txBody>
          <a:bodyPr>
            <a:normAutofit/>
          </a:bodyPr>
          <a:lstStyle>
            <a:lvl1pPr algn="r">
              <a:defRPr sz="1000" b="0">
                <a:solidFill>
                  <a:srgbClr val="50575B"/>
                </a:solidFill>
                <a:latin typeface="Regencie" pitchFamily="2" charset="0"/>
                <a:ea typeface="123marker" pitchFamily="2" charset="0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en-US" dirty="0"/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7"/>
          </p:nvPr>
        </p:nvSpPr>
        <p:spPr>
          <a:xfrm>
            <a:off x="6096000" y="3409950"/>
            <a:ext cx="1981200" cy="8382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1000" b="0">
                <a:solidFill>
                  <a:srgbClr val="50575B"/>
                </a:solidFill>
                <a:latin typeface="Regencie" pitchFamily="2" charset="0"/>
                <a:ea typeface="123marker" pitchFamily="2" charset="0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en-US" dirty="0"/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1066800" y="1657350"/>
            <a:ext cx="1981200" cy="152400"/>
          </a:xfrm>
          <a:prstGeom prst="rect">
            <a:avLst/>
          </a:prstGeom>
        </p:spPr>
        <p:txBody>
          <a:bodyPr anchor="ctr">
            <a:noAutofit/>
          </a:bodyPr>
          <a:lstStyle>
            <a:lvl1pPr algn="r">
              <a:defRPr sz="1000" b="0" i="0" baseline="0">
                <a:solidFill>
                  <a:srgbClr val="50575B"/>
                </a:solidFill>
                <a:latin typeface="blue highway" pitchFamily="34" charset="0"/>
                <a:ea typeface="Pacifico" pitchFamily="2" charset="0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b="1" dirty="0"/>
              <a:t>Chief operative officer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21" hasCustomPrompt="1"/>
          </p:nvPr>
        </p:nvSpPr>
        <p:spPr>
          <a:xfrm>
            <a:off x="6096000" y="3257550"/>
            <a:ext cx="1905000" cy="152400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1000" b="0" i="0" baseline="0">
                <a:solidFill>
                  <a:srgbClr val="50575B"/>
                </a:solidFill>
                <a:latin typeface="blue highway" pitchFamily="34" charset="0"/>
                <a:ea typeface="Pacifico" pitchFamily="2" charset="0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b="1" dirty="0"/>
              <a:t>Marketing manager</a:t>
            </a:r>
            <a:endParaRPr lang="en-US" dirty="0"/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23" hasCustomPrompt="1"/>
          </p:nvPr>
        </p:nvSpPr>
        <p:spPr>
          <a:xfrm>
            <a:off x="1066800" y="1352550"/>
            <a:ext cx="1981200" cy="304800"/>
          </a:xfrm>
          <a:prstGeom prst="rect">
            <a:avLst/>
          </a:prstGeom>
        </p:spPr>
        <p:txBody>
          <a:bodyPr anchor="b">
            <a:noAutofit/>
          </a:bodyPr>
          <a:lstStyle>
            <a:lvl1pPr algn="r">
              <a:defRPr sz="1600" b="1" baseline="0">
                <a:solidFill>
                  <a:srgbClr val="F95049"/>
                </a:solidFill>
                <a:latin typeface="blue highway" pitchFamily="34" charset="0"/>
                <a:ea typeface="Pacifico" pitchFamily="2" charset="0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</a:t>
            </a:r>
          </a:p>
        </p:txBody>
      </p:sp>
      <p:sp>
        <p:nvSpPr>
          <p:cNvPr id="24" name="Text Placeholder 2"/>
          <p:cNvSpPr>
            <a:spLocks noGrp="1"/>
          </p:cNvSpPr>
          <p:nvPr>
            <p:ph type="body" sz="quarter" idx="25" hasCustomPrompt="1"/>
          </p:nvPr>
        </p:nvSpPr>
        <p:spPr>
          <a:xfrm>
            <a:off x="6096000" y="2952750"/>
            <a:ext cx="1981200" cy="304800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defRPr sz="1600" b="1" baseline="0">
                <a:solidFill>
                  <a:srgbClr val="27BD81"/>
                </a:solidFill>
                <a:latin typeface="blue highway" pitchFamily="34" charset="0"/>
                <a:ea typeface="Pacifico" pitchFamily="2" charset="0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</a:t>
            </a:r>
          </a:p>
        </p:txBody>
      </p:sp>
      <p:sp>
        <p:nvSpPr>
          <p:cNvPr id="21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3264408" y="960120"/>
            <a:ext cx="1280160" cy="1645920"/>
          </a:xfrm>
        </p:spPr>
        <p:txBody>
          <a:bodyPr/>
          <a:lstStyle/>
          <a:p>
            <a:endParaRPr lang="en-US"/>
          </a:p>
        </p:txBody>
      </p:sp>
      <p:sp>
        <p:nvSpPr>
          <p:cNvPr id="25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4587240" y="960120"/>
            <a:ext cx="1280160" cy="1645920"/>
          </a:xfrm>
        </p:spPr>
        <p:txBody>
          <a:bodyPr/>
          <a:lstStyle/>
          <a:p>
            <a:endParaRPr lang="en-US"/>
          </a:p>
        </p:txBody>
      </p:sp>
      <p:sp>
        <p:nvSpPr>
          <p:cNvPr id="26" name="Picture Placeholder 3"/>
          <p:cNvSpPr>
            <a:spLocks noGrp="1"/>
          </p:cNvSpPr>
          <p:nvPr>
            <p:ph type="pic" sz="quarter" idx="30"/>
          </p:nvPr>
        </p:nvSpPr>
        <p:spPr>
          <a:xfrm>
            <a:off x="3264408" y="2647950"/>
            <a:ext cx="1280160" cy="1645920"/>
          </a:xfrm>
        </p:spPr>
        <p:txBody>
          <a:bodyPr/>
          <a:lstStyle>
            <a:lvl1pPr>
              <a:defRPr>
                <a:latin typeface="blue highway" pitchFamily="34" charset="0"/>
              </a:defRPr>
            </a:lvl1pPr>
          </a:lstStyle>
          <a:p>
            <a:endParaRPr lang="en-US"/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31"/>
          </p:nvPr>
        </p:nvSpPr>
        <p:spPr>
          <a:xfrm>
            <a:off x="4587240" y="2647950"/>
            <a:ext cx="1280160" cy="1645920"/>
          </a:xfrm>
        </p:spPr>
        <p:txBody>
          <a:bodyPr/>
          <a:lstStyle>
            <a:lvl1pPr>
              <a:defRPr>
                <a:latin typeface="blue highway" pitchFamily="34" charset="0"/>
              </a:defRPr>
            </a:lvl1pPr>
          </a:lstStyle>
          <a:p>
            <a:endParaRPr lang="en-US"/>
          </a:p>
        </p:txBody>
      </p:sp>
      <p:sp>
        <p:nvSpPr>
          <p:cNvPr id="28" name="Text Placeholder 2"/>
          <p:cNvSpPr>
            <a:spLocks noGrp="1"/>
          </p:cNvSpPr>
          <p:nvPr>
            <p:ph type="body" sz="quarter" idx="32"/>
          </p:nvPr>
        </p:nvSpPr>
        <p:spPr>
          <a:xfrm>
            <a:off x="1066800" y="3409950"/>
            <a:ext cx="1981200" cy="838200"/>
          </a:xfrm>
          <a:prstGeom prst="rect">
            <a:avLst/>
          </a:prstGeom>
        </p:spPr>
        <p:txBody>
          <a:bodyPr>
            <a:normAutofit/>
          </a:bodyPr>
          <a:lstStyle>
            <a:lvl1pPr algn="r">
              <a:defRPr sz="1000" b="0">
                <a:solidFill>
                  <a:srgbClr val="50575B"/>
                </a:solidFill>
                <a:latin typeface="Regencie" pitchFamily="2" charset="0"/>
                <a:ea typeface="123marker" pitchFamily="2" charset="0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en-US" dirty="0"/>
          </a:p>
        </p:txBody>
      </p:sp>
      <p:sp>
        <p:nvSpPr>
          <p:cNvPr id="29" name="Text Placeholder 2"/>
          <p:cNvSpPr>
            <a:spLocks noGrp="1"/>
          </p:cNvSpPr>
          <p:nvPr>
            <p:ph type="body" sz="quarter" idx="33" hasCustomPrompt="1"/>
          </p:nvPr>
        </p:nvSpPr>
        <p:spPr>
          <a:xfrm>
            <a:off x="1066800" y="3257550"/>
            <a:ext cx="1981200" cy="152400"/>
          </a:xfrm>
          <a:prstGeom prst="rect">
            <a:avLst/>
          </a:prstGeom>
        </p:spPr>
        <p:txBody>
          <a:bodyPr anchor="t">
            <a:noAutofit/>
          </a:bodyPr>
          <a:lstStyle>
            <a:lvl1pPr algn="r">
              <a:defRPr sz="1000" b="0" i="0" baseline="0">
                <a:solidFill>
                  <a:srgbClr val="50575B"/>
                </a:solidFill>
                <a:latin typeface="blue highway" pitchFamily="34" charset="0"/>
                <a:ea typeface="Pacifico" pitchFamily="2" charset="0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b="1" dirty="0"/>
              <a:t>Chief operative officer</a:t>
            </a:r>
            <a:endParaRPr lang="en-US" dirty="0"/>
          </a:p>
        </p:txBody>
      </p:sp>
      <p:sp>
        <p:nvSpPr>
          <p:cNvPr id="30" name="Text Placeholder 2"/>
          <p:cNvSpPr>
            <a:spLocks noGrp="1"/>
          </p:cNvSpPr>
          <p:nvPr>
            <p:ph type="body" sz="quarter" idx="34" hasCustomPrompt="1"/>
          </p:nvPr>
        </p:nvSpPr>
        <p:spPr>
          <a:xfrm>
            <a:off x="1066800" y="2952750"/>
            <a:ext cx="1981200" cy="304800"/>
          </a:xfrm>
          <a:prstGeom prst="rect">
            <a:avLst/>
          </a:prstGeom>
        </p:spPr>
        <p:txBody>
          <a:bodyPr anchor="b">
            <a:noAutofit/>
          </a:bodyPr>
          <a:lstStyle>
            <a:lvl1pPr algn="r">
              <a:defRPr sz="1600" b="1" baseline="0">
                <a:solidFill>
                  <a:srgbClr val="27BD81"/>
                </a:solidFill>
                <a:latin typeface="blue highway" pitchFamily="34" charset="0"/>
                <a:ea typeface="Pacifico" pitchFamily="2" charset="0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</a:t>
            </a:r>
          </a:p>
        </p:txBody>
      </p:sp>
      <p:sp>
        <p:nvSpPr>
          <p:cNvPr id="31" name="Text Placeholder 2"/>
          <p:cNvSpPr>
            <a:spLocks noGrp="1"/>
          </p:cNvSpPr>
          <p:nvPr>
            <p:ph type="body" sz="quarter" idx="35"/>
          </p:nvPr>
        </p:nvSpPr>
        <p:spPr>
          <a:xfrm>
            <a:off x="6096000" y="1809750"/>
            <a:ext cx="1981200" cy="8382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1000" b="0">
                <a:solidFill>
                  <a:srgbClr val="50575B"/>
                </a:solidFill>
                <a:latin typeface="Regencie" pitchFamily="2" charset="0"/>
                <a:ea typeface="123marker" pitchFamily="2" charset="0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en-US" dirty="0"/>
          </a:p>
        </p:txBody>
      </p:sp>
      <p:sp>
        <p:nvSpPr>
          <p:cNvPr id="32" name="Text Placeholder 2"/>
          <p:cNvSpPr>
            <a:spLocks noGrp="1"/>
          </p:cNvSpPr>
          <p:nvPr>
            <p:ph type="body" sz="quarter" idx="36" hasCustomPrompt="1"/>
          </p:nvPr>
        </p:nvSpPr>
        <p:spPr>
          <a:xfrm>
            <a:off x="6096000" y="1657350"/>
            <a:ext cx="1981200" cy="152400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1000" b="0" i="0" baseline="0">
                <a:solidFill>
                  <a:srgbClr val="50575B"/>
                </a:solidFill>
                <a:latin typeface="blue highway" pitchFamily="34" charset="0"/>
                <a:ea typeface="Pacifico" pitchFamily="2" charset="0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b="1" dirty="0"/>
              <a:t>Chief operative officer</a:t>
            </a:r>
            <a:endParaRPr lang="en-US" dirty="0"/>
          </a:p>
        </p:txBody>
      </p:sp>
      <p:sp>
        <p:nvSpPr>
          <p:cNvPr id="33" name="Text Placeholder 2"/>
          <p:cNvSpPr>
            <a:spLocks noGrp="1"/>
          </p:cNvSpPr>
          <p:nvPr>
            <p:ph type="body" sz="quarter" idx="37" hasCustomPrompt="1"/>
          </p:nvPr>
        </p:nvSpPr>
        <p:spPr>
          <a:xfrm>
            <a:off x="6096000" y="1352550"/>
            <a:ext cx="1981200" cy="304800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defRPr sz="1600" b="1" baseline="0">
                <a:solidFill>
                  <a:srgbClr val="F95049"/>
                </a:solidFill>
                <a:latin typeface="blue highway" pitchFamily="34" charset="0"/>
                <a:ea typeface="Pacifico" pitchFamily="2" charset="0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</a:t>
            </a:r>
          </a:p>
        </p:txBody>
      </p:sp>
    </p:spTree>
    <p:extLst>
      <p:ext uri="{BB962C8B-B14F-4D97-AF65-F5344CB8AC3E}">
        <p14:creationId xmlns:p14="http://schemas.microsoft.com/office/powerpoint/2010/main" val="10049549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SERVI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 hasCustomPrompt="1"/>
          </p:nvPr>
        </p:nvSpPr>
        <p:spPr>
          <a:xfrm>
            <a:off x="152400" y="57150"/>
            <a:ext cx="9067800" cy="533400"/>
          </a:xfrm>
          <a:prstGeom prst="rect">
            <a:avLst/>
          </a:prstGeom>
        </p:spPr>
        <p:txBody>
          <a:bodyPr tIns="182880" anchor="b"/>
          <a:lstStyle>
            <a:lvl1pPr>
              <a:defRPr spc="0"/>
            </a:lvl1pPr>
          </a:lstStyle>
          <a:p>
            <a:r>
              <a:rPr lang="en-US" dirty="0"/>
              <a:t>OUR SERVICES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 hasCustomPrompt="1"/>
          </p:nvPr>
        </p:nvSpPr>
        <p:spPr>
          <a:xfrm>
            <a:off x="152400" y="514350"/>
            <a:ext cx="9067800" cy="3048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200" baseline="0">
                <a:solidFill>
                  <a:srgbClr val="50575B"/>
                </a:solidFill>
              </a:defRPr>
            </a:lvl1pPr>
          </a:lstStyle>
          <a:p>
            <a:pPr lvl="0"/>
            <a:r>
              <a:rPr lang="en-US" dirty="0"/>
              <a:t>This is an example subtitle message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1600200" y="1352550"/>
            <a:ext cx="2971800" cy="5334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1000" b="0">
                <a:solidFill>
                  <a:srgbClr val="50575B"/>
                </a:solidFill>
                <a:latin typeface="Regencie" pitchFamily="2" charset="0"/>
                <a:ea typeface="123marker" pitchFamily="2" charset="0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en-US" dirty="0"/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1600200" y="1123950"/>
            <a:ext cx="2971800" cy="304800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defRPr sz="1400" b="1" baseline="0">
                <a:solidFill>
                  <a:srgbClr val="F95049"/>
                </a:solidFill>
                <a:latin typeface="blue highway" pitchFamily="34" charset="0"/>
                <a:ea typeface="Pacifico" pitchFamily="2" charset="0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21"/>
          </p:nvPr>
        </p:nvSpPr>
        <p:spPr>
          <a:xfrm>
            <a:off x="1600200" y="3867150"/>
            <a:ext cx="2971800" cy="5334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1000" b="0">
                <a:solidFill>
                  <a:srgbClr val="50575B"/>
                </a:solidFill>
                <a:latin typeface="Regencie" pitchFamily="2" charset="0"/>
                <a:ea typeface="123marker" pitchFamily="2" charset="0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22"/>
          </p:nvPr>
        </p:nvSpPr>
        <p:spPr>
          <a:xfrm>
            <a:off x="1586089" y="2190750"/>
            <a:ext cx="2971800" cy="4572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1000" b="0">
                <a:solidFill>
                  <a:srgbClr val="50575B"/>
                </a:solidFill>
                <a:latin typeface="Regencie" pitchFamily="2" charset="0"/>
                <a:ea typeface="123marker" pitchFamily="2" charset="0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24"/>
          </p:nvPr>
        </p:nvSpPr>
        <p:spPr>
          <a:xfrm>
            <a:off x="1600200" y="3638550"/>
            <a:ext cx="2971800" cy="304800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defRPr sz="1400" b="1" baseline="0">
                <a:solidFill>
                  <a:srgbClr val="27BD81"/>
                </a:solidFill>
                <a:latin typeface="blue highway" pitchFamily="34" charset="0"/>
                <a:ea typeface="Pacifico" pitchFamily="2" charset="0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25"/>
          </p:nvPr>
        </p:nvSpPr>
        <p:spPr>
          <a:xfrm>
            <a:off x="1586089" y="1962150"/>
            <a:ext cx="2971800" cy="304800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defRPr sz="1400" b="1" baseline="0">
                <a:solidFill>
                  <a:srgbClr val="27BD81"/>
                </a:solidFill>
                <a:latin typeface="blue highway" pitchFamily="34" charset="0"/>
                <a:ea typeface="Pacifico" pitchFamily="2" charset="0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en-US"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26"/>
          </p:nvPr>
        </p:nvSpPr>
        <p:spPr>
          <a:xfrm>
            <a:off x="1600200" y="3028950"/>
            <a:ext cx="2971800" cy="5334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1000" b="0">
                <a:solidFill>
                  <a:srgbClr val="50575B"/>
                </a:solidFill>
                <a:latin typeface="Regencie" pitchFamily="2" charset="0"/>
                <a:ea typeface="123marker" pitchFamily="2" charset="0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en-US" dirty="0"/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27"/>
          </p:nvPr>
        </p:nvSpPr>
        <p:spPr>
          <a:xfrm>
            <a:off x="1600200" y="2800350"/>
            <a:ext cx="2971800" cy="304800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defRPr sz="1400" b="1" baseline="0">
                <a:solidFill>
                  <a:srgbClr val="F95049"/>
                </a:solidFill>
                <a:latin typeface="blue highway" pitchFamily="34" charset="0"/>
                <a:ea typeface="Pacifico" pitchFamily="2" charset="0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09437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MILEST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 hasCustomPrompt="1"/>
          </p:nvPr>
        </p:nvSpPr>
        <p:spPr>
          <a:xfrm>
            <a:off x="152400" y="57150"/>
            <a:ext cx="9144000" cy="533400"/>
          </a:xfrm>
          <a:prstGeom prst="rect">
            <a:avLst/>
          </a:prstGeom>
        </p:spPr>
        <p:txBody>
          <a:bodyPr tIns="182880"/>
          <a:lstStyle>
            <a:lvl1pPr algn="l">
              <a:defRPr spc="0"/>
            </a:lvl1pPr>
          </a:lstStyle>
          <a:p>
            <a:r>
              <a:rPr lang="en-US" dirty="0"/>
              <a:t>KEY MILESTONES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 hasCustomPrompt="1"/>
          </p:nvPr>
        </p:nvSpPr>
        <p:spPr>
          <a:xfrm>
            <a:off x="152400" y="514350"/>
            <a:ext cx="9144000" cy="3048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1200" baseline="0">
                <a:solidFill>
                  <a:srgbClr val="50575B"/>
                </a:solidFill>
              </a:defRPr>
            </a:lvl1pPr>
          </a:lstStyle>
          <a:p>
            <a:pPr lvl="0"/>
            <a:r>
              <a:rPr lang="en-US" dirty="0"/>
              <a:t>This is an example subtitle message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457200" y="2419350"/>
            <a:ext cx="1654630" cy="914400"/>
          </a:xfrm>
          <a:prstGeom prst="rect">
            <a:avLst/>
          </a:prstGeom>
        </p:spPr>
        <p:txBody>
          <a:bodyPr>
            <a:normAutofit/>
          </a:bodyPr>
          <a:lstStyle>
            <a:lvl1pPr algn="r">
              <a:defRPr sz="1000" b="0">
                <a:solidFill>
                  <a:srgbClr val="50575B"/>
                </a:solidFill>
                <a:latin typeface="Regencie" pitchFamily="2" charset="0"/>
                <a:ea typeface="123marker" pitchFamily="2" charset="0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4114800" y="3638550"/>
            <a:ext cx="1676400" cy="9144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1000" b="0">
                <a:solidFill>
                  <a:srgbClr val="50575B"/>
                </a:solidFill>
                <a:latin typeface="Regencie" pitchFamily="2" charset="0"/>
                <a:ea typeface="123marker" pitchFamily="2" charset="0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en-US"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16"/>
          </p:nvPr>
        </p:nvSpPr>
        <p:spPr>
          <a:xfrm>
            <a:off x="6357256" y="2343150"/>
            <a:ext cx="2024744" cy="7620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1000" b="0">
                <a:solidFill>
                  <a:srgbClr val="50575B"/>
                </a:solidFill>
                <a:latin typeface="Regencie" pitchFamily="2" charset="0"/>
                <a:ea typeface="123marker" pitchFamily="2" charset="0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17"/>
          </p:nvPr>
        </p:nvSpPr>
        <p:spPr>
          <a:xfrm>
            <a:off x="4724400" y="819150"/>
            <a:ext cx="2209800" cy="9144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1000" b="0">
                <a:solidFill>
                  <a:srgbClr val="50575B"/>
                </a:solidFill>
                <a:latin typeface="Regencie" pitchFamily="2" charset="0"/>
                <a:ea typeface="123marker" pitchFamily="2" charset="0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en-US" dirty="0"/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8" hasCustomPrompt="1"/>
          </p:nvPr>
        </p:nvSpPr>
        <p:spPr>
          <a:xfrm>
            <a:off x="2133600" y="2190750"/>
            <a:ext cx="838200" cy="304800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>
              <a:defRPr sz="1600" b="1" baseline="0">
                <a:solidFill>
                  <a:srgbClr val="F95049"/>
                </a:solidFill>
                <a:latin typeface="blue highway" pitchFamily="34" charset="0"/>
                <a:ea typeface="Pacifico" pitchFamily="2" charset="0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b="1" dirty="0"/>
              <a:t>2012</a:t>
            </a:r>
            <a:endParaRPr lang="en-US" dirty="0"/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5562600" y="2190750"/>
            <a:ext cx="838200" cy="304800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>
              <a:defRPr sz="1600" b="1" baseline="0">
                <a:solidFill>
                  <a:srgbClr val="F95049"/>
                </a:solidFill>
                <a:latin typeface="blue highway" pitchFamily="34" charset="0"/>
                <a:ea typeface="Pacifico" pitchFamily="2" charset="0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b="1" dirty="0"/>
              <a:t>2013</a:t>
            </a:r>
            <a:endParaRPr lang="en-US" dirty="0"/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20" hasCustomPrompt="1"/>
          </p:nvPr>
        </p:nvSpPr>
        <p:spPr>
          <a:xfrm>
            <a:off x="3352800" y="4095750"/>
            <a:ext cx="838200" cy="304800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>
              <a:defRPr sz="1600" b="1" baseline="0">
                <a:solidFill>
                  <a:srgbClr val="F95049"/>
                </a:solidFill>
                <a:latin typeface="blue highway" pitchFamily="34" charset="0"/>
                <a:ea typeface="Pacifico" pitchFamily="2" charset="0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b="1" dirty="0"/>
              <a:t>2014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21" hasCustomPrompt="1"/>
          </p:nvPr>
        </p:nvSpPr>
        <p:spPr>
          <a:xfrm>
            <a:off x="3886200" y="742950"/>
            <a:ext cx="838200" cy="304800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>
              <a:defRPr sz="1600" b="1" baseline="0">
                <a:solidFill>
                  <a:srgbClr val="F95049"/>
                </a:solidFill>
                <a:latin typeface="blue highway" pitchFamily="34" charset="0"/>
                <a:ea typeface="Pacifico" pitchFamily="2" charset="0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b="1" dirty="0"/>
              <a:t>2015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22"/>
          </p:nvPr>
        </p:nvSpPr>
        <p:spPr>
          <a:xfrm>
            <a:off x="457200" y="2190750"/>
            <a:ext cx="1654630" cy="228600"/>
          </a:xfrm>
          <a:prstGeom prst="rect">
            <a:avLst/>
          </a:prstGeom>
        </p:spPr>
        <p:txBody>
          <a:bodyPr anchor="t">
            <a:noAutofit/>
          </a:bodyPr>
          <a:lstStyle>
            <a:lvl1pPr algn="r">
              <a:defRPr sz="1400" b="1" baseline="0">
                <a:solidFill>
                  <a:srgbClr val="F95049"/>
                </a:solidFill>
                <a:latin typeface="blue highway" pitchFamily="34" charset="0"/>
                <a:ea typeface="Pacifico" pitchFamily="2" charset="0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en-US" dirty="0"/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23"/>
          </p:nvPr>
        </p:nvSpPr>
        <p:spPr>
          <a:xfrm>
            <a:off x="4114800" y="3409950"/>
            <a:ext cx="1676400" cy="228600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1400" b="1" baseline="0">
                <a:solidFill>
                  <a:srgbClr val="F95049"/>
                </a:solidFill>
                <a:latin typeface="blue highway" pitchFamily="34" charset="0"/>
                <a:ea typeface="Pacifico" pitchFamily="2" charset="0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en-US" dirty="0"/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24"/>
          </p:nvPr>
        </p:nvSpPr>
        <p:spPr>
          <a:xfrm>
            <a:off x="6324599" y="2114550"/>
            <a:ext cx="2066925" cy="228600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1400" b="1" baseline="0">
                <a:solidFill>
                  <a:srgbClr val="F95049"/>
                </a:solidFill>
                <a:latin typeface="blue highway" pitchFamily="34" charset="0"/>
                <a:ea typeface="Pacifico" pitchFamily="2" charset="0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sz="quarter" idx="25"/>
          </p:nvPr>
        </p:nvSpPr>
        <p:spPr>
          <a:xfrm>
            <a:off x="4724400" y="590550"/>
            <a:ext cx="2209800" cy="228600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1400" b="1" baseline="0">
                <a:solidFill>
                  <a:srgbClr val="F95049"/>
                </a:solidFill>
                <a:latin typeface="blue highway" pitchFamily="34" charset="0"/>
                <a:ea typeface="Pacifico" pitchFamily="2" charset="0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6700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 hasCustomPrompt="1"/>
          </p:nvPr>
        </p:nvSpPr>
        <p:spPr>
          <a:xfrm>
            <a:off x="152400" y="57150"/>
            <a:ext cx="9144000" cy="533400"/>
          </a:xfrm>
          <a:prstGeom prst="rect">
            <a:avLst/>
          </a:prstGeom>
        </p:spPr>
        <p:txBody>
          <a:bodyPr tIns="182880"/>
          <a:lstStyle>
            <a:lvl1pPr>
              <a:defRPr spc="0"/>
            </a:lvl1pPr>
          </a:lstStyle>
          <a:p>
            <a:r>
              <a:rPr lang="en-US" dirty="0"/>
              <a:t>TEXT SAMPLE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 hasCustomPrompt="1"/>
          </p:nvPr>
        </p:nvSpPr>
        <p:spPr>
          <a:xfrm>
            <a:off x="152400" y="514350"/>
            <a:ext cx="9144000" cy="3048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200" baseline="0"/>
            </a:lvl1pPr>
          </a:lstStyle>
          <a:p>
            <a:pPr lvl="0"/>
            <a:r>
              <a:rPr lang="en-US" dirty="0"/>
              <a:t>This is an example subtitle message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381000" y="2876550"/>
            <a:ext cx="4200144" cy="14478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1000" b="0">
                <a:solidFill>
                  <a:srgbClr val="50575B"/>
                </a:solidFill>
                <a:latin typeface="Regencie" pitchFamily="2" charset="0"/>
                <a:ea typeface="123marker" pitchFamily="2" charset="0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4648200" y="2876550"/>
            <a:ext cx="4267200" cy="14478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1000" b="0">
                <a:solidFill>
                  <a:srgbClr val="50575B"/>
                </a:solidFill>
                <a:latin typeface="Regencie" pitchFamily="2" charset="0"/>
                <a:ea typeface="123marker" pitchFamily="2" charset="0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en-US"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16"/>
          </p:nvPr>
        </p:nvSpPr>
        <p:spPr>
          <a:xfrm>
            <a:off x="356616" y="1581150"/>
            <a:ext cx="8558784" cy="838200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000" b="0">
                <a:solidFill>
                  <a:srgbClr val="50575B"/>
                </a:solidFill>
                <a:latin typeface="Regencie" pitchFamily="2" charset="0"/>
                <a:ea typeface="123marker" pitchFamily="2" charset="0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en-US" dirty="0"/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8" hasCustomPrompt="1"/>
          </p:nvPr>
        </p:nvSpPr>
        <p:spPr>
          <a:xfrm>
            <a:off x="381000" y="2571750"/>
            <a:ext cx="4200144" cy="304800"/>
          </a:xfrm>
          <a:prstGeom prst="rect">
            <a:avLst/>
          </a:prstGeom>
        </p:spPr>
        <p:txBody>
          <a:bodyPr anchor="b"/>
          <a:lstStyle>
            <a:lvl1pPr algn="l">
              <a:defRPr sz="1400" b="0" baseline="0">
                <a:solidFill>
                  <a:srgbClr val="27BD81"/>
                </a:solidFill>
                <a:latin typeface="blue highway" pitchFamily="34" charset="0"/>
                <a:ea typeface="Pacifico" pitchFamily="2" charset="0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b="1" dirty="0"/>
              <a:t>SECOND TITLE</a:t>
            </a:r>
            <a:endParaRPr lang="en-US" dirty="0"/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4648200" y="2571750"/>
            <a:ext cx="4267200" cy="3048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1400" b="0" baseline="0">
                <a:solidFill>
                  <a:srgbClr val="27BD81"/>
                </a:solidFill>
                <a:latin typeface="blue highway" pitchFamily="34" charset="0"/>
                <a:ea typeface="Pacifico" pitchFamily="2" charset="0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b="1" dirty="0"/>
              <a:t>THIRD TITLE</a:t>
            </a:r>
            <a:endParaRPr lang="en-US" dirty="0"/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20" hasCustomPrompt="1"/>
          </p:nvPr>
        </p:nvSpPr>
        <p:spPr>
          <a:xfrm>
            <a:off x="356616" y="1276350"/>
            <a:ext cx="8558784" cy="3048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1400" b="0" baseline="0">
                <a:solidFill>
                  <a:srgbClr val="F95049"/>
                </a:solidFill>
                <a:latin typeface="blue highway" pitchFamily="34" charset="0"/>
                <a:ea typeface="Pacifico" pitchFamily="2" charset="0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b="1" dirty="0"/>
              <a:t>FIRST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38766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NUMBER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 hasCustomPrompt="1"/>
          </p:nvPr>
        </p:nvSpPr>
        <p:spPr>
          <a:xfrm>
            <a:off x="152400" y="57150"/>
            <a:ext cx="9144000" cy="533400"/>
          </a:xfrm>
          <a:prstGeom prst="rect">
            <a:avLst/>
          </a:prstGeom>
        </p:spPr>
        <p:txBody>
          <a:bodyPr tIns="182880">
            <a:noAutofit/>
          </a:bodyPr>
          <a:lstStyle>
            <a:lvl1pPr>
              <a:defRPr sz="2600" spc="0"/>
            </a:lvl1pPr>
          </a:lstStyle>
          <a:p>
            <a:r>
              <a:rPr lang="en-US" dirty="0"/>
              <a:t>BULLETS &amp; NUMBERING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 hasCustomPrompt="1"/>
          </p:nvPr>
        </p:nvSpPr>
        <p:spPr>
          <a:xfrm>
            <a:off x="152400" y="514350"/>
            <a:ext cx="9144000" cy="3048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200" baseline="0"/>
            </a:lvl1pPr>
          </a:lstStyle>
          <a:p>
            <a:pPr lvl="0"/>
            <a:r>
              <a:rPr lang="en-US" dirty="0"/>
              <a:t>This is an example subtitle message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1447800" y="2495550"/>
            <a:ext cx="2895600" cy="7620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1000" b="0">
                <a:solidFill>
                  <a:srgbClr val="50575B"/>
                </a:solidFill>
                <a:latin typeface="Regencie" pitchFamily="2" charset="0"/>
                <a:ea typeface="123marker" pitchFamily="2" charset="0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1447800" y="3638550"/>
            <a:ext cx="2895600" cy="7620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1000" b="0">
                <a:solidFill>
                  <a:srgbClr val="50575B"/>
                </a:solidFill>
                <a:latin typeface="Regencie" pitchFamily="2" charset="0"/>
                <a:ea typeface="123marker" pitchFamily="2" charset="0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en-US"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16"/>
          </p:nvPr>
        </p:nvSpPr>
        <p:spPr>
          <a:xfrm>
            <a:off x="5638800" y="2495550"/>
            <a:ext cx="2971800" cy="7620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1000" b="0">
                <a:solidFill>
                  <a:srgbClr val="50575B"/>
                </a:solidFill>
                <a:latin typeface="Regencie" pitchFamily="2" charset="0"/>
                <a:ea typeface="123marker" pitchFamily="2" charset="0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18" hasCustomPrompt="1"/>
          </p:nvPr>
        </p:nvSpPr>
        <p:spPr>
          <a:xfrm>
            <a:off x="1447800" y="2266950"/>
            <a:ext cx="2895600" cy="304800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1400" b="0" baseline="0">
                <a:solidFill>
                  <a:srgbClr val="F95049"/>
                </a:solidFill>
                <a:latin typeface="blue highway" pitchFamily="34" charset="0"/>
                <a:ea typeface="Pacifico" pitchFamily="2" charset="0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b="1" dirty="0"/>
              <a:t>TITLE HERE</a:t>
            </a:r>
            <a:endParaRPr lang="en-US" dirty="0"/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1447800" y="3409950"/>
            <a:ext cx="2895600" cy="304800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1400" b="0" baseline="0">
                <a:solidFill>
                  <a:srgbClr val="F95049"/>
                </a:solidFill>
                <a:latin typeface="blue highway" pitchFamily="34" charset="0"/>
                <a:ea typeface="Pacifico" pitchFamily="2" charset="0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b="1" dirty="0"/>
              <a:t>TITLE HERE</a:t>
            </a:r>
            <a:endParaRPr lang="en-US" dirty="0"/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20" hasCustomPrompt="1"/>
          </p:nvPr>
        </p:nvSpPr>
        <p:spPr>
          <a:xfrm>
            <a:off x="5638800" y="2266950"/>
            <a:ext cx="2971800" cy="3048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1400" b="0" baseline="0">
                <a:solidFill>
                  <a:srgbClr val="27BD81"/>
                </a:solidFill>
                <a:latin typeface="blue highway" pitchFamily="34" charset="0"/>
                <a:ea typeface="Pacifico" pitchFamily="2" charset="0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b="1" dirty="0"/>
              <a:t>TITLE HERE</a:t>
            </a:r>
            <a:endParaRPr lang="en-US" dirty="0"/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21"/>
          </p:nvPr>
        </p:nvSpPr>
        <p:spPr>
          <a:xfrm>
            <a:off x="1447800" y="1428750"/>
            <a:ext cx="2819400" cy="7620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1000" b="0">
                <a:solidFill>
                  <a:srgbClr val="50575B"/>
                </a:solidFill>
                <a:latin typeface="Regencie" pitchFamily="2" charset="0"/>
                <a:ea typeface="123marker" pitchFamily="2" charset="0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22"/>
          </p:nvPr>
        </p:nvSpPr>
        <p:spPr>
          <a:xfrm>
            <a:off x="5638800" y="3638550"/>
            <a:ext cx="2971800" cy="7620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1000" b="0">
                <a:solidFill>
                  <a:srgbClr val="50575B"/>
                </a:solidFill>
                <a:latin typeface="Regencie" pitchFamily="2" charset="0"/>
                <a:ea typeface="123marker" pitchFamily="2" charset="0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23"/>
          </p:nvPr>
        </p:nvSpPr>
        <p:spPr>
          <a:xfrm>
            <a:off x="5638800" y="1428750"/>
            <a:ext cx="2971800" cy="7620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1000" b="0">
                <a:solidFill>
                  <a:srgbClr val="50575B"/>
                </a:solidFill>
                <a:latin typeface="Regencie" pitchFamily="2" charset="0"/>
                <a:ea typeface="123marker" pitchFamily="2" charset="0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en-US" dirty="0"/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24" hasCustomPrompt="1"/>
          </p:nvPr>
        </p:nvSpPr>
        <p:spPr>
          <a:xfrm>
            <a:off x="1447800" y="1123950"/>
            <a:ext cx="2895600" cy="304800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1400" b="0" baseline="0">
                <a:solidFill>
                  <a:srgbClr val="F95049"/>
                </a:solidFill>
                <a:latin typeface="blue highway" pitchFamily="34" charset="0"/>
                <a:ea typeface="Pacifico" pitchFamily="2" charset="0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b="1" dirty="0"/>
              <a:t>TITLE HERE</a:t>
            </a:r>
            <a:endParaRPr lang="en-US" dirty="0"/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25" hasCustomPrompt="1"/>
          </p:nvPr>
        </p:nvSpPr>
        <p:spPr>
          <a:xfrm>
            <a:off x="5638800" y="3409950"/>
            <a:ext cx="2971800" cy="3048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1400" b="0" baseline="0">
                <a:solidFill>
                  <a:srgbClr val="27BD81"/>
                </a:solidFill>
                <a:latin typeface="blue highway" pitchFamily="34" charset="0"/>
                <a:ea typeface="Pacifico" pitchFamily="2" charset="0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b="1" dirty="0"/>
              <a:t>TITLE HERE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sz="quarter" idx="26" hasCustomPrompt="1"/>
          </p:nvPr>
        </p:nvSpPr>
        <p:spPr>
          <a:xfrm>
            <a:off x="5638800" y="1123950"/>
            <a:ext cx="2971800" cy="3048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1400" b="0" baseline="0">
                <a:solidFill>
                  <a:srgbClr val="27BD81"/>
                </a:solidFill>
                <a:latin typeface="blue highway" pitchFamily="34" charset="0"/>
                <a:ea typeface="Pacifico" pitchFamily="2" charset="0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b="1" dirty="0"/>
              <a:t>TITLE HERE</a:t>
            </a:r>
            <a:endParaRPr lang="en-US" dirty="0"/>
          </a:p>
        </p:txBody>
      </p:sp>
      <p:sp>
        <p:nvSpPr>
          <p:cNvPr id="35" name="Text Placeholder 2"/>
          <p:cNvSpPr>
            <a:spLocks noGrp="1"/>
          </p:cNvSpPr>
          <p:nvPr>
            <p:ph type="body" sz="quarter" idx="27" hasCustomPrompt="1"/>
          </p:nvPr>
        </p:nvSpPr>
        <p:spPr>
          <a:xfrm>
            <a:off x="533400" y="1276350"/>
            <a:ext cx="762000" cy="762000"/>
          </a:xfrm>
          <a:prstGeom prst="rect">
            <a:avLst/>
          </a:prstGeom>
        </p:spPr>
        <p:txBody>
          <a:bodyPr anchor="ctr"/>
          <a:lstStyle>
            <a:lvl1pPr algn="ctr">
              <a:defRPr sz="2800" b="0" baseline="0">
                <a:solidFill>
                  <a:schemeClr val="bg1"/>
                </a:solidFill>
                <a:latin typeface="blue highway" pitchFamily="34" charset="0"/>
                <a:ea typeface="Pacifico" pitchFamily="2" charset="0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b="1" dirty="0"/>
              <a:t>1</a:t>
            </a:r>
            <a:endParaRPr lang="en-US" dirty="0"/>
          </a:p>
        </p:txBody>
      </p:sp>
      <p:sp>
        <p:nvSpPr>
          <p:cNvPr id="36" name="Text Placeholder 2"/>
          <p:cNvSpPr>
            <a:spLocks noGrp="1"/>
          </p:cNvSpPr>
          <p:nvPr>
            <p:ph type="body" sz="quarter" idx="28" hasCustomPrompt="1"/>
          </p:nvPr>
        </p:nvSpPr>
        <p:spPr>
          <a:xfrm>
            <a:off x="533400" y="2381250"/>
            <a:ext cx="762000" cy="762000"/>
          </a:xfrm>
          <a:prstGeom prst="rect">
            <a:avLst/>
          </a:prstGeom>
        </p:spPr>
        <p:txBody>
          <a:bodyPr anchor="ctr"/>
          <a:lstStyle>
            <a:lvl1pPr algn="ctr">
              <a:defRPr sz="2800" b="0" baseline="0">
                <a:solidFill>
                  <a:schemeClr val="bg1"/>
                </a:solidFill>
                <a:latin typeface="blue highway" pitchFamily="34" charset="0"/>
                <a:ea typeface="Pacifico" pitchFamily="2" charset="0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b="1" dirty="0"/>
              <a:t>2</a:t>
            </a:r>
            <a:endParaRPr lang="en-US" dirty="0"/>
          </a:p>
        </p:txBody>
      </p:sp>
      <p:sp>
        <p:nvSpPr>
          <p:cNvPr id="37" name="Text Placeholder 2"/>
          <p:cNvSpPr>
            <a:spLocks noGrp="1"/>
          </p:cNvSpPr>
          <p:nvPr>
            <p:ph type="body" sz="quarter" idx="29" hasCustomPrompt="1"/>
          </p:nvPr>
        </p:nvSpPr>
        <p:spPr>
          <a:xfrm>
            <a:off x="533400" y="3486150"/>
            <a:ext cx="762000" cy="762000"/>
          </a:xfrm>
          <a:prstGeom prst="rect">
            <a:avLst/>
          </a:prstGeom>
        </p:spPr>
        <p:txBody>
          <a:bodyPr anchor="ctr"/>
          <a:lstStyle>
            <a:lvl1pPr algn="ctr">
              <a:defRPr sz="2800" b="0" baseline="0">
                <a:solidFill>
                  <a:schemeClr val="bg1"/>
                </a:solidFill>
                <a:latin typeface="blue highway" pitchFamily="34" charset="0"/>
                <a:ea typeface="Pacifico" pitchFamily="2" charset="0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b="1" dirty="0"/>
              <a:t>3</a:t>
            </a:r>
            <a:endParaRPr lang="en-US" dirty="0"/>
          </a:p>
        </p:txBody>
      </p:sp>
      <p:sp>
        <p:nvSpPr>
          <p:cNvPr id="38" name="Text Placeholder 2"/>
          <p:cNvSpPr>
            <a:spLocks noGrp="1"/>
          </p:cNvSpPr>
          <p:nvPr>
            <p:ph type="body" sz="quarter" idx="30" hasCustomPrompt="1"/>
          </p:nvPr>
        </p:nvSpPr>
        <p:spPr>
          <a:xfrm>
            <a:off x="4749729" y="1276350"/>
            <a:ext cx="762000" cy="762000"/>
          </a:xfrm>
          <a:prstGeom prst="rect">
            <a:avLst/>
          </a:prstGeom>
        </p:spPr>
        <p:txBody>
          <a:bodyPr anchor="ctr"/>
          <a:lstStyle>
            <a:lvl1pPr algn="ctr">
              <a:defRPr sz="2800" b="0" baseline="0">
                <a:solidFill>
                  <a:schemeClr val="bg1"/>
                </a:solidFill>
                <a:latin typeface="blue highway" pitchFamily="34" charset="0"/>
                <a:ea typeface="Pacifico" pitchFamily="2" charset="0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b="1" dirty="0"/>
              <a:t>4</a:t>
            </a:r>
            <a:endParaRPr lang="en-US" dirty="0"/>
          </a:p>
        </p:txBody>
      </p:sp>
      <p:sp>
        <p:nvSpPr>
          <p:cNvPr id="39" name="Text Placeholder 2"/>
          <p:cNvSpPr>
            <a:spLocks noGrp="1"/>
          </p:cNvSpPr>
          <p:nvPr>
            <p:ph type="body" sz="quarter" idx="31" hasCustomPrompt="1"/>
          </p:nvPr>
        </p:nvSpPr>
        <p:spPr>
          <a:xfrm>
            <a:off x="4749729" y="2381250"/>
            <a:ext cx="762000" cy="762000"/>
          </a:xfrm>
          <a:prstGeom prst="rect">
            <a:avLst/>
          </a:prstGeom>
        </p:spPr>
        <p:txBody>
          <a:bodyPr anchor="ctr"/>
          <a:lstStyle>
            <a:lvl1pPr algn="ctr">
              <a:defRPr sz="2800" b="0" baseline="0">
                <a:solidFill>
                  <a:schemeClr val="bg1"/>
                </a:solidFill>
                <a:latin typeface="blue highway" pitchFamily="34" charset="0"/>
                <a:ea typeface="Pacifico" pitchFamily="2" charset="0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b="1" dirty="0"/>
              <a:t>5</a:t>
            </a:r>
            <a:endParaRPr lang="en-US" dirty="0"/>
          </a:p>
        </p:txBody>
      </p:sp>
      <p:sp>
        <p:nvSpPr>
          <p:cNvPr id="41" name="Text Placeholder 2"/>
          <p:cNvSpPr>
            <a:spLocks noGrp="1"/>
          </p:cNvSpPr>
          <p:nvPr>
            <p:ph type="body" sz="quarter" idx="32" hasCustomPrompt="1"/>
          </p:nvPr>
        </p:nvSpPr>
        <p:spPr>
          <a:xfrm>
            <a:off x="4749729" y="3486150"/>
            <a:ext cx="762000" cy="762000"/>
          </a:xfrm>
          <a:prstGeom prst="rect">
            <a:avLst/>
          </a:prstGeom>
        </p:spPr>
        <p:txBody>
          <a:bodyPr anchor="ctr"/>
          <a:lstStyle>
            <a:lvl1pPr algn="ctr">
              <a:defRPr sz="2800" b="0" baseline="0">
                <a:solidFill>
                  <a:schemeClr val="bg1"/>
                </a:solidFill>
                <a:latin typeface="blue highway" pitchFamily="34" charset="0"/>
                <a:ea typeface="Pacifico" pitchFamily="2" charset="0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b="1" dirty="0"/>
              <a:t>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90897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FEATURE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 hasCustomPrompt="1"/>
          </p:nvPr>
        </p:nvSpPr>
        <p:spPr>
          <a:xfrm>
            <a:off x="152400" y="57150"/>
            <a:ext cx="9144000" cy="533400"/>
          </a:xfrm>
          <a:prstGeom prst="rect">
            <a:avLst/>
          </a:prstGeom>
        </p:spPr>
        <p:txBody>
          <a:bodyPr tIns="182880"/>
          <a:lstStyle>
            <a:lvl1pPr>
              <a:defRPr spc="0"/>
            </a:lvl1pPr>
          </a:lstStyle>
          <a:p>
            <a:r>
              <a:rPr lang="en-US" dirty="0"/>
              <a:t>ICON FEATURE BLOCKS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 hasCustomPrompt="1"/>
          </p:nvPr>
        </p:nvSpPr>
        <p:spPr>
          <a:xfrm>
            <a:off x="152400" y="514350"/>
            <a:ext cx="9144000" cy="3048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200" baseline="0"/>
            </a:lvl1pPr>
          </a:lstStyle>
          <a:p>
            <a:pPr lvl="0"/>
            <a:r>
              <a:rPr lang="en-US" dirty="0"/>
              <a:t>This is an example subtitle message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5638800" y="4028016"/>
            <a:ext cx="1699846" cy="533400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1000" b="0">
                <a:solidFill>
                  <a:srgbClr val="50575B"/>
                </a:solidFill>
                <a:latin typeface="Regencie" pitchFamily="2" charset="0"/>
                <a:ea typeface="123marker" pitchFamily="2" charset="0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1805354" y="4028016"/>
            <a:ext cx="1699846" cy="533400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1000" b="0">
                <a:solidFill>
                  <a:srgbClr val="50575B"/>
                </a:solidFill>
                <a:latin typeface="Regencie" pitchFamily="2" charset="0"/>
                <a:ea typeface="123marker" pitchFamily="2" charset="0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en-US"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16"/>
          </p:nvPr>
        </p:nvSpPr>
        <p:spPr>
          <a:xfrm>
            <a:off x="5638800" y="2190750"/>
            <a:ext cx="1744579" cy="533400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1000" b="0">
                <a:solidFill>
                  <a:srgbClr val="50575B"/>
                </a:solidFill>
                <a:latin typeface="Regencie" pitchFamily="2" charset="0"/>
                <a:ea typeface="123marker" pitchFamily="2" charset="0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18" hasCustomPrompt="1"/>
          </p:nvPr>
        </p:nvSpPr>
        <p:spPr>
          <a:xfrm>
            <a:off x="5638800" y="3790950"/>
            <a:ext cx="1699846" cy="237066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>
              <a:defRPr sz="1400" b="0" baseline="0">
                <a:solidFill>
                  <a:srgbClr val="50575B"/>
                </a:solidFill>
                <a:latin typeface="blue highway" pitchFamily="34" charset="0"/>
                <a:ea typeface="Pacifico" pitchFamily="2" charset="0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b="1" dirty="0"/>
              <a:t>Title Here</a:t>
            </a:r>
            <a:endParaRPr lang="en-US" dirty="0"/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1805354" y="3782484"/>
            <a:ext cx="1699846" cy="237066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>
              <a:defRPr sz="1400" b="0" baseline="0">
                <a:solidFill>
                  <a:srgbClr val="F95049"/>
                </a:solidFill>
                <a:latin typeface="blue highway" pitchFamily="34" charset="0"/>
                <a:ea typeface="Pacifico" pitchFamily="2" charset="0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b="1" dirty="0"/>
              <a:t>Title Here</a:t>
            </a:r>
            <a:endParaRPr lang="en-US" dirty="0"/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20" hasCustomPrompt="1"/>
          </p:nvPr>
        </p:nvSpPr>
        <p:spPr>
          <a:xfrm>
            <a:off x="5638800" y="1945218"/>
            <a:ext cx="1744579" cy="237066"/>
          </a:xfrm>
          <a:prstGeom prst="rect">
            <a:avLst/>
          </a:prstGeom>
        </p:spPr>
        <p:txBody>
          <a:bodyPr anchor="t">
            <a:noAutofit/>
          </a:bodyPr>
          <a:lstStyle>
            <a:lvl1pPr algn="ctr">
              <a:defRPr sz="1400" b="0" baseline="0">
                <a:solidFill>
                  <a:srgbClr val="F95049"/>
                </a:solidFill>
                <a:latin typeface="blue highway" pitchFamily="34" charset="0"/>
                <a:ea typeface="Pacifico" pitchFamily="2" charset="0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b="1" dirty="0"/>
              <a:t>Title Here</a:t>
            </a:r>
            <a:endParaRPr lang="en-US" dirty="0"/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21"/>
          </p:nvPr>
        </p:nvSpPr>
        <p:spPr>
          <a:xfrm>
            <a:off x="1805354" y="2190750"/>
            <a:ext cx="1699846" cy="533400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1000" b="0">
                <a:solidFill>
                  <a:srgbClr val="50575B"/>
                </a:solidFill>
                <a:latin typeface="Regencie" pitchFamily="2" charset="0"/>
                <a:ea typeface="123marker" pitchFamily="2" charset="0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22"/>
          </p:nvPr>
        </p:nvSpPr>
        <p:spPr>
          <a:xfrm>
            <a:off x="3733800" y="4028016"/>
            <a:ext cx="1744579" cy="533400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1000" b="0">
                <a:solidFill>
                  <a:srgbClr val="50575B"/>
                </a:solidFill>
                <a:latin typeface="Regencie" pitchFamily="2" charset="0"/>
                <a:ea typeface="123marker" pitchFamily="2" charset="0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23"/>
          </p:nvPr>
        </p:nvSpPr>
        <p:spPr>
          <a:xfrm>
            <a:off x="3733800" y="2190750"/>
            <a:ext cx="1744579" cy="533400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1000" b="0">
                <a:solidFill>
                  <a:srgbClr val="50575B"/>
                </a:solidFill>
                <a:latin typeface="Regencie" pitchFamily="2" charset="0"/>
                <a:ea typeface="123marker" pitchFamily="2" charset="0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en-US" dirty="0"/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24" hasCustomPrompt="1"/>
          </p:nvPr>
        </p:nvSpPr>
        <p:spPr>
          <a:xfrm>
            <a:off x="1805354" y="1953684"/>
            <a:ext cx="1699846" cy="237066"/>
          </a:xfrm>
          <a:prstGeom prst="rect">
            <a:avLst/>
          </a:prstGeom>
        </p:spPr>
        <p:txBody>
          <a:bodyPr anchor="t">
            <a:noAutofit/>
          </a:bodyPr>
          <a:lstStyle>
            <a:lvl1pPr algn="ctr">
              <a:defRPr sz="1400" b="0" baseline="0">
                <a:solidFill>
                  <a:srgbClr val="50575B"/>
                </a:solidFill>
                <a:latin typeface="blue highway" pitchFamily="34" charset="0"/>
                <a:ea typeface="Pacifico" pitchFamily="2" charset="0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b="1" dirty="0"/>
              <a:t>Title Here</a:t>
            </a:r>
            <a:endParaRPr lang="en-US" dirty="0"/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25" hasCustomPrompt="1"/>
          </p:nvPr>
        </p:nvSpPr>
        <p:spPr>
          <a:xfrm>
            <a:off x="3733800" y="3790950"/>
            <a:ext cx="1744579" cy="237066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>
              <a:defRPr sz="1400" b="0" baseline="0">
                <a:solidFill>
                  <a:srgbClr val="27BD81"/>
                </a:solidFill>
                <a:latin typeface="blue highway" pitchFamily="34" charset="0"/>
                <a:ea typeface="Pacifico" pitchFamily="2" charset="0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b="1" dirty="0"/>
              <a:t>Title Here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sz="quarter" idx="26" hasCustomPrompt="1"/>
          </p:nvPr>
        </p:nvSpPr>
        <p:spPr>
          <a:xfrm>
            <a:off x="3733800" y="1953684"/>
            <a:ext cx="1744579" cy="237066"/>
          </a:xfrm>
          <a:prstGeom prst="rect">
            <a:avLst/>
          </a:prstGeom>
        </p:spPr>
        <p:txBody>
          <a:bodyPr anchor="t">
            <a:noAutofit/>
          </a:bodyPr>
          <a:lstStyle>
            <a:lvl1pPr algn="ctr">
              <a:defRPr sz="1400" b="0" baseline="0">
                <a:solidFill>
                  <a:srgbClr val="27BD81"/>
                </a:solidFill>
                <a:latin typeface="blue highway" pitchFamily="34" charset="0"/>
                <a:ea typeface="Pacifico" pitchFamily="2" charset="0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b="1" dirty="0"/>
              <a:t>Title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96543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EPS PROCES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 hasCustomPrompt="1"/>
          </p:nvPr>
        </p:nvSpPr>
        <p:spPr>
          <a:xfrm>
            <a:off x="152400" y="57150"/>
            <a:ext cx="9144000" cy="533400"/>
          </a:xfrm>
          <a:prstGeom prst="rect">
            <a:avLst/>
          </a:prstGeom>
        </p:spPr>
        <p:txBody>
          <a:bodyPr tIns="182880"/>
          <a:lstStyle>
            <a:lvl1pPr>
              <a:defRPr spc="0"/>
            </a:lvl1pPr>
          </a:lstStyle>
          <a:p>
            <a:r>
              <a:rPr lang="en-US" dirty="0"/>
              <a:t>STEPS PROCESS LAYOUT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 hasCustomPrompt="1"/>
          </p:nvPr>
        </p:nvSpPr>
        <p:spPr>
          <a:xfrm>
            <a:off x="152400" y="514350"/>
            <a:ext cx="9144000" cy="3048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200" baseline="0"/>
            </a:lvl1pPr>
          </a:lstStyle>
          <a:p>
            <a:pPr lvl="0"/>
            <a:r>
              <a:rPr lang="en-US" dirty="0"/>
              <a:t>This is an example subtitle message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925502" y="1352550"/>
            <a:ext cx="2808298" cy="533400"/>
          </a:xfrm>
          <a:prstGeom prst="rect">
            <a:avLst/>
          </a:prstGeom>
        </p:spPr>
        <p:txBody>
          <a:bodyPr anchor="t">
            <a:normAutofit/>
          </a:bodyPr>
          <a:lstStyle>
            <a:lvl1pPr algn="r">
              <a:defRPr sz="1000" b="0">
                <a:solidFill>
                  <a:srgbClr val="50575B"/>
                </a:solidFill>
                <a:latin typeface="Regencie" pitchFamily="2" charset="0"/>
                <a:ea typeface="123marker" pitchFamily="2" charset="0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en-US"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16"/>
          </p:nvPr>
        </p:nvSpPr>
        <p:spPr>
          <a:xfrm>
            <a:off x="5410200" y="2114550"/>
            <a:ext cx="2867013" cy="457200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1000" b="0">
                <a:solidFill>
                  <a:srgbClr val="50575B"/>
                </a:solidFill>
                <a:latin typeface="Regencie" pitchFamily="2" charset="0"/>
                <a:ea typeface="123marker" pitchFamily="2" charset="0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18"/>
          </p:nvPr>
        </p:nvSpPr>
        <p:spPr>
          <a:xfrm>
            <a:off x="937657" y="1123950"/>
            <a:ext cx="2796143" cy="185738"/>
          </a:xfrm>
          <a:prstGeom prst="rect">
            <a:avLst/>
          </a:prstGeom>
        </p:spPr>
        <p:txBody>
          <a:bodyPr anchor="ctr">
            <a:noAutofit/>
          </a:bodyPr>
          <a:lstStyle>
            <a:lvl1pPr algn="r">
              <a:defRPr sz="1400" b="0" baseline="0">
                <a:solidFill>
                  <a:srgbClr val="27BD81"/>
                </a:solidFill>
                <a:latin typeface="blue highway" pitchFamily="34" charset="0"/>
                <a:ea typeface="Pacifico" pitchFamily="2" charset="0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en-US" dirty="0"/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20"/>
          </p:nvPr>
        </p:nvSpPr>
        <p:spPr>
          <a:xfrm>
            <a:off x="5410200" y="1885950"/>
            <a:ext cx="2867013" cy="228600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defRPr sz="1400" b="0" baseline="0">
                <a:solidFill>
                  <a:srgbClr val="F95049"/>
                </a:solidFill>
                <a:latin typeface="blue highway" pitchFamily="34" charset="0"/>
                <a:ea typeface="Pacifico" pitchFamily="2" charset="0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en-US" dirty="0"/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21"/>
          </p:nvPr>
        </p:nvSpPr>
        <p:spPr>
          <a:xfrm>
            <a:off x="5410200" y="3632688"/>
            <a:ext cx="2895600" cy="539262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1000" b="0">
                <a:solidFill>
                  <a:srgbClr val="50575B"/>
                </a:solidFill>
                <a:latin typeface="Regencie" pitchFamily="2" charset="0"/>
                <a:ea typeface="123marker" pitchFamily="2" charset="0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22"/>
          </p:nvPr>
        </p:nvSpPr>
        <p:spPr>
          <a:xfrm>
            <a:off x="1066800" y="2800350"/>
            <a:ext cx="2656974" cy="533400"/>
          </a:xfrm>
          <a:prstGeom prst="rect">
            <a:avLst/>
          </a:prstGeom>
        </p:spPr>
        <p:txBody>
          <a:bodyPr anchor="t">
            <a:normAutofit/>
          </a:bodyPr>
          <a:lstStyle>
            <a:lvl1pPr algn="r">
              <a:defRPr sz="1000" b="0">
                <a:solidFill>
                  <a:srgbClr val="50575B"/>
                </a:solidFill>
                <a:latin typeface="Regencie" pitchFamily="2" charset="0"/>
                <a:ea typeface="123marker" pitchFamily="2" charset="0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en-US" dirty="0"/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24"/>
          </p:nvPr>
        </p:nvSpPr>
        <p:spPr>
          <a:xfrm>
            <a:off x="5410200" y="3409950"/>
            <a:ext cx="2869329" cy="228600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1400" b="0" baseline="0">
                <a:solidFill>
                  <a:srgbClr val="F95049"/>
                </a:solidFill>
                <a:latin typeface="blue highway" pitchFamily="34" charset="0"/>
                <a:ea typeface="Pacifico" pitchFamily="2" charset="0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en-US" dirty="0"/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25"/>
          </p:nvPr>
        </p:nvSpPr>
        <p:spPr>
          <a:xfrm>
            <a:off x="1066800" y="2571750"/>
            <a:ext cx="2656974" cy="228600"/>
          </a:xfrm>
          <a:prstGeom prst="rect">
            <a:avLst/>
          </a:prstGeom>
        </p:spPr>
        <p:txBody>
          <a:bodyPr anchor="ctr">
            <a:noAutofit/>
          </a:bodyPr>
          <a:lstStyle>
            <a:lvl1pPr algn="r">
              <a:defRPr sz="1400" b="0" baseline="0">
                <a:solidFill>
                  <a:srgbClr val="27BD81"/>
                </a:solidFill>
                <a:latin typeface="blue highway" pitchFamily="34" charset="0"/>
                <a:ea typeface="Pacifico" pitchFamily="2" charset="0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64108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E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Regencie" pitchFamily="2" charset="0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12700"/>
            <a:ext cx="9144000" cy="730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" y="1082675"/>
            <a:ext cx="8458200" cy="3394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519093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7" r:id="rId3"/>
    <p:sldLayoutId id="2147483666" r:id="rId4"/>
    <p:sldLayoutId id="2147483663" r:id="rId5"/>
    <p:sldLayoutId id="2147483665" r:id="rId6"/>
    <p:sldLayoutId id="2147483664" r:id="rId7"/>
    <p:sldLayoutId id="2147483662" r:id="rId8"/>
    <p:sldLayoutId id="2147483661" r:id="rId9"/>
    <p:sldLayoutId id="2147483660" r:id="rId10"/>
    <p:sldLayoutId id="2147483658" r:id="rId11"/>
    <p:sldLayoutId id="2147483659" r:id="rId12"/>
    <p:sldLayoutId id="2147483657" r:id="rId13"/>
    <p:sldLayoutId id="2147483656" r:id="rId14"/>
    <p:sldLayoutId id="2147483655" r:id="rId15"/>
    <p:sldLayoutId id="2147483654" r:id="rId16"/>
    <p:sldLayoutId id="2147483653" r:id="rId17"/>
    <p:sldLayoutId id="2147483652" r:id="rId18"/>
  </p:sldLayoutIdLst>
  <p:txStyles>
    <p:titleStyle>
      <a:lvl1pPr algn="l" defTabSz="914400" rtl="0" eaLnBrk="1" latinLnBrk="0" hangingPunct="1">
        <a:spcBef>
          <a:spcPct val="0"/>
        </a:spcBef>
        <a:buNone/>
        <a:defRPr sz="2600" b="1" kern="1200" spc="0">
          <a:solidFill>
            <a:srgbClr val="F95049"/>
          </a:solidFill>
          <a:latin typeface="blue highway" pitchFamily="34" charset="0"/>
          <a:ea typeface="Pacifico" pitchFamily="2" charset="0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buFont typeface="Arial" pitchFamily="34" charset="0"/>
        <a:buNone/>
        <a:defRPr sz="1200" kern="1200" baseline="0">
          <a:solidFill>
            <a:srgbClr val="50575B"/>
          </a:solidFill>
          <a:latin typeface="Regencie" pitchFamily="2" charset="0"/>
          <a:ea typeface="123marker" pitchFamily="2" charset="0"/>
          <a:cs typeface="+mn-cs"/>
        </a:defRPr>
      </a:lvl1pPr>
      <a:lvl2pPr marL="457200" indent="0" algn="l" defTabSz="914400" rtl="0" eaLnBrk="1" latinLnBrk="0" hangingPunct="1">
        <a:spcBef>
          <a:spcPct val="20000"/>
        </a:spcBef>
        <a:buFont typeface="Arial" pitchFamily="34" charset="0"/>
        <a:buNone/>
        <a:defRPr sz="1200" kern="1200">
          <a:solidFill>
            <a:srgbClr val="50575B"/>
          </a:solidFill>
          <a:latin typeface="Regencie" pitchFamily="2" charset="0"/>
          <a:ea typeface="123marker" pitchFamily="2" charset="0"/>
          <a:cs typeface="+mn-cs"/>
        </a:defRPr>
      </a:lvl2pPr>
      <a:lvl3pPr marL="914400" indent="0" algn="l" defTabSz="914400" rtl="0" eaLnBrk="1" latinLnBrk="0" hangingPunct="1">
        <a:spcBef>
          <a:spcPct val="20000"/>
        </a:spcBef>
        <a:buFont typeface="Arial" pitchFamily="34" charset="0"/>
        <a:buNone/>
        <a:defRPr sz="1200" kern="1200">
          <a:solidFill>
            <a:srgbClr val="50575B"/>
          </a:solidFill>
          <a:latin typeface="Regencie" pitchFamily="2" charset="0"/>
          <a:ea typeface="123marker" pitchFamily="2" charset="0"/>
          <a:cs typeface="+mn-cs"/>
        </a:defRPr>
      </a:lvl3pPr>
      <a:lvl4pPr marL="1371600" indent="0" algn="l" defTabSz="914400" rtl="0" eaLnBrk="1" latinLnBrk="0" hangingPunct="1">
        <a:spcBef>
          <a:spcPct val="20000"/>
        </a:spcBef>
        <a:buFont typeface="Arial" pitchFamily="34" charset="0"/>
        <a:buNone/>
        <a:defRPr sz="1200" kern="1200">
          <a:solidFill>
            <a:srgbClr val="50575B"/>
          </a:solidFill>
          <a:latin typeface="Regencie" pitchFamily="2" charset="0"/>
          <a:ea typeface="123marker" pitchFamily="2" charset="0"/>
          <a:cs typeface="+mn-cs"/>
        </a:defRPr>
      </a:lvl4pPr>
      <a:lvl5pPr marL="1828800" indent="0" algn="l" defTabSz="914400" rtl="0" eaLnBrk="1" latinLnBrk="0" hangingPunct="1">
        <a:spcBef>
          <a:spcPct val="20000"/>
        </a:spcBef>
        <a:buFont typeface="Arial" pitchFamily="34" charset="0"/>
        <a:buNone/>
        <a:defRPr sz="1200" kern="1200">
          <a:solidFill>
            <a:srgbClr val="50575B"/>
          </a:solidFill>
          <a:latin typeface="Regencie" pitchFamily="2" charset="0"/>
          <a:ea typeface="123marker" pitchFamily="2" charset="0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6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4" Type="http://schemas.openxmlformats.org/officeDocument/2006/relationships/chart" Target="../charts/char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chart" Target="../charts/char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chart" Target="../charts/char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MAGE">
            <a:extLst>
              <a:ext uri="{FF2B5EF4-FFF2-40B4-BE49-F238E27FC236}">
                <a16:creationId xmlns:a16="http://schemas.microsoft.com/office/drawing/2014/main" id="{04FD50D7-1B68-48A0-BD8D-3A457868E268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r:embed="rId3">
              <a:grayscl/>
            </a:blip>
            <a:srcRect/>
            <a:stretch>
              <a:fillRect t="-9260" b="-926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OLOR">
            <a:extLst>
              <a:ext uri="{FF2B5EF4-FFF2-40B4-BE49-F238E27FC236}">
                <a16:creationId xmlns:a16="http://schemas.microsoft.com/office/drawing/2014/main" id="{EC633439-06B9-4297-834E-49D494EAB239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E6D6B8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HAPE">
            <a:extLst>
              <a:ext uri="{FF2B5EF4-FFF2-40B4-BE49-F238E27FC236}">
                <a16:creationId xmlns:a16="http://schemas.microsoft.com/office/drawing/2014/main" id="{BC93B35A-F969-445D-A7F5-B621F039C0D4}"/>
              </a:ext>
            </a:extLst>
          </p:cNvPr>
          <p:cNvSpPr/>
          <p:nvPr/>
        </p:nvSpPr>
        <p:spPr>
          <a:xfrm>
            <a:off x="-1" y="2160356"/>
            <a:ext cx="6803362" cy="3010615"/>
          </a:xfrm>
          <a:custGeom>
            <a:avLst/>
            <a:gdLst>
              <a:gd name="connsiteX0" fmla="*/ 5765535 w 8234837"/>
              <a:gd name="connsiteY0" fmla="*/ 1268336 h 3644070"/>
              <a:gd name="connsiteX1" fmla="*/ 2006069 w 8234837"/>
              <a:gd name="connsiteY1" fmla="*/ 2030870 h 3644070"/>
              <a:gd name="connsiteX2" fmla="*/ 2258742 w 8234837"/>
              <a:gd name="connsiteY2" fmla="*/ 0 h 3644070"/>
              <a:gd name="connsiteX3" fmla="*/ 0 w 8234837"/>
              <a:gd name="connsiteY3" fmla="*/ 593934 h 3644070"/>
              <a:gd name="connsiteX4" fmla="*/ 0 w 8234837"/>
              <a:gd name="connsiteY4" fmla="*/ 3644071 h 3644070"/>
              <a:gd name="connsiteX5" fmla="*/ 8234837 w 8234837"/>
              <a:gd name="connsiteY5" fmla="*/ 3644071 h 3644070"/>
              <a:gd name="connsiteX6" fmla="*/ 5765535 w 8234837"/>
              <a:gd name="connsiteY6" fmla="*/ 1268336 h 3644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234837" h="3644070">
                <a:moveTo>
                  <a:pt x="5765535" y="1268336"/>
                </a:moveTo>
                <a:cubicBezTo>
                  <a:pt x="4061907" y="1065249"/>
                  <a:pt x="2871282" y="3073128"/>
                  <a:pt x="2006069" y="2030870"/>
                </a:cubicBezTo>
                <a:cubicBezTo>
                  <a:pt x="1144685" y="988612"/>
                  <a:pt x="2258742" y="0"/>
                  <a:pt x="2258742" y="0"/>
                </a:cubicBezTo>
                <a:lnTo>
                  <a:pt x="0" y="593934"/>
                </a:lnTo>
                <a:lnTo>
                  <a:pt x="0" y="3644071"/>
                </a:lnTo>
                <a:lnTo>
                  <a:pt x="8234837" y="3644071"/>
                </a:lnTo>
                <a:cubicBezTo>
                  <a:pt x="7936224" y="2329753"/>
                  <a:pt x="6940846" y="1410114"/>
                  <a:pt x="5765535" y="1268336"/>
                </a:cubicBezTo>
                <a:close/>
              </a:path>
            </a:pathLst>
          </a:custGeom>
          <a:gradFill flip="none" rotWithShape="1">
            <a:gsLst>
              <a:gs pos="0">
                <a:srgbClr val="DBC399"/>
              </a:gs>
              <a:gs pos="100000">
                <a:srgbClr val="D3B683">
                  <a:alpha val="31000"/>
                </a:srgbClr>
              </a:gs>
            </a:gsLst>
            <a:lin ang="5400000" scaled="1"/>
            <a:tileRect/>
          </a:gradFill>
          <a:ln w="382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SHAPE">
            <a:extLst>
              <a:ext uri="{FF2B5EF4-FFF2-40B4-BE49-F238E27FC236}">
                <a16:creationId xmlns:a16="http://schemas.microsoft.com/office/drawing/2014/main" id="{9DE48FFA-22CF-4BB2-8D7A-A3277084D2F8}"/>
              </a:ext>
            </a:extLst>
          </p:cNvPr>
          <p:cNvSpPr/>
          <p:nvPr/>
        </p:nvSpPr>
        <p:spPr>
          <a:xfrm>
            <a:off x="0" y="-1"/>
            <a:ext cx="3048000" cy="5161815"/>
          </a:xfrm>
          <a:custGeom>
            <a:avLst/>
            <a:gdLst>
              <a:gd name="connsiteX0" fmla="*/ 1722769 w 3751486"/>
              <a:gd name="connsiteY0" fmla="*/ 6353175 h 6353175"/>
              <a:gd name="connsiteX1" fmla="*/ 1496895 w 3751486"/>
              <a:gd name="connsiteY1" fmla="*/ 4893248 h 6353175"/>
              <a:gd name="connsiteX2" fmla="*/ 1244222 w 3751486"/>
              <a:gd name="connsiteY2" fmla="*/ 3291543 h 6353175"/>
              <a:gd name="connsiteX3" fmla="*/ 3300060 w 3751486"/>
              <a:gd name="connsiteY3" fmla="*/ 3011819 h 6353175"/>
              <a:gd name="connsiteX4" fmla="*/ 3326859 w 3751486"/>
              <a:gd name="connsiteY4" fmla="*/ 1030762 h 6353175"/>
              <a:gd name="connsiteX5" fmla="*/ 3541248 w 3751486"/>
              <a:gd name="connsiteY5" fmla="*/ 0 h 6353175"/>
              <a:gd name="connsiteX6" fmla="*/ 0 w 3751486"/>
              <a:gd name="connsiteY6" fmla="*/ 0 h 6353175"/>
              <a:gd name="connsiteX7" fmla="*/ 0 w 3751486"/>
              <a:gd name="connsiteY7" fmla="*/ 6353175 h 6353175"/>
              <a:gd name="connsiteX8" fmla="*/ 1722769 w 3751486"/>
              <a:gd name="connsiteY8" fmla="*/ 6353175 h 6353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51486" h="6353175">
                <a:moveTo>
                  <a:pt x="1722769" y="6353175"/>
                </a:moveTo>
                <a:cubicBezTo>
                  <a:pt x="2025211" y="5801392"/>
                  <a:pt x="1845277" y="5146149"/>
                  <a:pt x="1496895" y="4893248"/>
                </a:cubicBezTo>
                <a:cubicBezTo>
                  <a:pt x="937952" y="4487074"/>
                  <a:pt x="635510" y="3724539"/>
                  <a:pt x="1244222" y="3291543"/>
                </a:cubicBezTo>
                <a:cubicBezTo>
                  <a:pt x="1852934" y="2858546"/>
                  <a:pt x="2557355" y="3575098"/>
                  <a:pt x="3300060" y="3011819"/>
                </a:cubicBezTo>
                <a:cubicBezTo>
                  <a:pt x="4023624" y="2463867"/>
                  <a:pt x="3759466" y="1816288"/>
                  <a:pt x="3326859" y="1030762"/>
                </a:cubicBezTo>
                <a:cubicBezTo>
                  <a:pt x="3093328" y="601597"/>
                  <a:pt x="3300060" y="241405"/>
                  <a:pt x="3541248" y="0"/>
                </a:cubicBezTo>
                <a:lnTo>
                  <a:pt x="0" y="0"/>
                </a:lnTo>
                <a:lnTo>
                  <a:pt x="0" y="6353175"/>
                </a:lnTo>
                <a:lnTo>
                  <a:pt x="1722769" y="6353175"/>
                </a:lnTo>
                <a:close/>
              </a:path>
            </a:pathLst>
          </a:custGeom>
          <a:gradFill flip="none" rotWithShape="1">
            <a:gsLst>
              <a:gs pos="0">
                <a:srgbClr val="DBC399"/>
              </a:gs>
              <a:gs pos="100000">
                <a:srgbClr val="D3B683"/>
              </a:gs>
            </a:gsLst>
            <a:lin ang="10800000" scaled="1"/>
            <a:tileRect/>
          </a:gradFill>
          <a:ln w="382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SHAPE">
            <a:extLst>
              <a:ext uri="{FF2B5EF4-FFF2-40B4-BE49-F238E27FC236}">
                <a16:creationId xmlns:a16="http://schemas.microsoft.com/office/drawing/2014/main" id="{9735A78D-4DC3-4635-A0DE-0DB9776FC063}"/>
              </a:ext>
            </a:extLst>
          </p:cNvPr>
          <p:cNvSpPr/>
          <p:nvPr/>
        </p:nvSpPr>
        <p:spPr>
          <a:xfrm>
            <a:off x="5766768" y="0"/>
            <a:ext cx="3404389" cy="5200720"/>
          </a:xfrm>
          <a:custGeom>
            <a:avLst/>
            <a:gdLst>
              <a:gd name="connsiteX0" fmla="*/ 3223493 w 3223492"/>
              <a:gd name="connsiteY0" fmla="*/ 470 h 4924372"/>
              <a:gd name="connsiteX1" fmla="*/ 2737289 w 3223492"/>
              <a:gd name="connsiteY1" fmla="*/ 73275 h 4924372"/>
              <a:gd name="connsiteX2" fmla="*/ 1891218 w 3223492"/>
              <a:gd name="connsiteY2" fmla="*/ 1035065 h 4924372"/>
              <a:gd name="connsiteX3" fmla="*/ 1879733 w 3223492"/>
              <a:gd name="connsiteY3" fmla="*/ 2717238 h 4924372"/>
              <a:gd name="connsiteX4" fmla="*/ 1175312 w 3223492"/>
              <a:gd name="connsiteY4" fmla="*/ 3648373 h 4924372"/>
              <a:gd name="connsiteX5" fmla="*/ 497689 w 3223492"/>
              <a:gd name="connsiteY5" fmla="*/ 4104361 h 4924372"/>
              <a:gd name="connsiteX6" fmla="*/ 0 w 3223492"/>
              <a:gd name="connsiteY6" fmla="*/ 4924373 h 4924372"/>
              <a:gd name="connsiteX7" fmla="*/ 3223493 w 3223492"/>
              <a:gd name="connsiteY7" fmla="*/ 4924373 h 4924372"/>
              <a:gd name="connsiteX8" fmla="*/ 3223493 w 3223492"/>
              <a:gd name="connsiteY8" fmla="*/ 470 h 4924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23492" h="4924372">
                <a:moveTo>
                  <a:pt x="3223493" y="470"/>
                </a:moveTo>
                <a:cubicBezTo>
                  <a:pt x="3058873" y="-3361"/>
                  <a:pt x="2894253" y="15798"/>
                  <a:pt x="2737289" y="73275"/>
                </a:cubicBezTo>
                <a:cubicBezTo>
                  <a:pt x="2316168" y="218885"/>
                  <a:pt x="1986927" y="598236"/>
                  <a:pt x="1891218" y="1035065"/>
                </a:cubicBezTo>
                <a:cubicBezTo>
                  <a:pt x="1772538" y="1586848"/>
                  <a:pt x="2017554" y="2169287"/>
                  <a:pt x="1879733" y="2717238"/>
                </a:cubicBezTo>
                <a:cubicBezTo>
                  <a:pt x="1784023" y="3104253"/>
                  <a:pt x="1504552" y="3426127"/>
                  <a:pt x="1175312" y="3648373"/>
                </a:cubicBezTo>
                <a:cubicBezTo>
                  <a:pt x="953266" y="3805478"/>
                  <a:pt x="700593" y="3920433"/>
                  <a:pt x="497689" y="4104361"/>
                </a:cubicBezTo>
                <a:cubicBezTo>
                  <a:pt x="252673" y="4322776"/>
                  <a:pt x="99538" y="4610163"/>
                  <a:pt x="0" y="4924373"/>
                </a:cubicBezTo>
                <a:lnTo>
                  <a:pt x="3223493" y="4924373"/>
                </a:lnTo>
                <a:lnTo>
                  <a:pt x="3223493" y="470"/>
                </a:lnTo>
                <a:close/>
              </a:path>
            </a:pathLst>
          </a:custGeom>
          <a:gradFill flip="none" rotWithShape="1">
            <a:gsLst>
              <a:gs pos="0">
                <a:srgbClr val="DBC399"/>
              </a:gs>
              <a:gs pos="100000">
                <a:srgbClr val="D3B683">
                  <a:alpha val="30000"/>
                </a:srgbClr>
              </a:gs>
            </a:gsLst>
            <a:lin ang="0" scaled="1"/>
            <a:tileRect/>
          </a:gradFill>
          <a:ln w="382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SHAPE">
            <a:extLst>
              <a:ext uri="{FF2B5EF4-FFF2-40B4-BE49-F238E27FC236}">
                <a16:creationId xmlns:a16="http://schemas.microsoft.com/office/drawing/2014/main" id="{F98CF1E7-1A6C-4A3C-9FAC-DEF87B5221A6}"/>
              </a:ext>
            </a:extLst>
          </p:cNvPr>
          <p:cNvSpPr/>
          <p:nvPr/>
        </p:nvSpPr>
        <p:spPr>
          <a:xfrm>
            <a:off x="-1" y="-1"/>
            <a:ext cx="1338798" cy="2471515"/>
          </a:xfrm>
          <a:custGeom>
            <a:avLst/>
            <a:gdLst>
              <a:gd name="connsiteX0" fmla="*/ 0 w 2189831"/>
              <a:gd name="connsiteY0" fmla="*/ 4042581 h 4042581"/>
              <a:gd name="connsiteX1" fmla="*/ 738877 w 2189831"/>
              <a:gd name="connsiteY1" fmla="*/ 3126774 h 4042581"/>
              <a:gd name="connsiteX2" fmla="*/ 750362 w 2189831"/>
              <a:gd name="connsiteY2" fmla="*/ 1440768 h 4042581"/>
              <a:gd name="connsiteX3" fmla="*/ 1450955 w 2189831"/>
              <a:gd name="connsiteY3" fmla="*/ 509633 h 4042581"/>
              <a:gd name="connsiteX4" fmla="*/ 2132406 w 2189831"/>
              <a:gd name="connsiteY4" fmla="*/ 57477 h 4042581"/>
              <a:gd name="connsiteX5" fmla="*/ 2189831 w 2189831"/>
              <a:gd name="connsiteY5" fmla="*/ 0 h 4042581"/>
              <a:gd name="connsiteX6" fmla="*/ 0 w 2189831"/>
              <a:gd name="connsiteY6" fmla="*/ 0 h 4042581"/>
              <a:gd name="connsiteX7" fmla="*/ 0 w 2189831"/>
              <a:gd name="connsiteY7" fmla="*/ 4042581 h 4042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89831" h="4042581">
                <a:moveTo>
                  <a:pt x="0" y="4042581"/>
                </a:moveTo>
                <a:cubicBezTo>
                  <a:pt x="367524" y="3873981"/>
                  <a:pt x="650824" y="3521452"/>
                  <a:pt x="738877" y="3126774"/>
                </a:cubicBezTo>
                <a:cubicBezTo>
                  <a:pt x="853728" y="2574990"/>
                  <a:pt x="612540" y="1988720"/>
                  <a:pt x="750362" y="1440768"/>
                </a:cubicBezTo>
                <a:cubicBezTo>
                  <a:pt x="846071" y="1053753"/>
                  <a:pt x="1125543" y="735711"/>
                  <a:pt x="1450955" y="509633"/>
                </a:cubicBezTo>
                <a:cubicBezTo>
                  <a:pt x="1676829" y="356360"/>
                  <a:pt x="1925673" y="237573"/>
                  <a:pt x="2132406" y="57477"/>
                </a:cubicBezTo>
                <a:cubicBezTo>
                  <a:pt x="2151548" y="38318"/>
                  <a:pt x="2170689" y="19159"/>
                  <a:pt x="2189831" y="0"/>
                </a:cubicBezTo>
                <a:lnTo>
                  <a:pt x="0" y="0"/>
                </a:lnTo>
                <a:lnTo>
                  <a:pt x="0" y="4042581"/>
                </a:lnTo>
                <a:close/>
              </a:path>
            </a:pathLst>
          </a:custGeom>
          <a:gradFill>
            <a:gsLst>
              <a:gs pos="0">
                <a:srgbClr val="DBC399"/>
              </a:gs>
              <a:gs pos="100000">
                <a:srgbClr val="D3B683"/>
              </a:gs>
            </a:gsLst>
            <a:lin ang="10800000" scaled="1"/>
          </a:gradFill>
          <a:ln w="382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1371600" y="2800350"/>
            <a:ext cx="6400800" cy="876300"/>
          </a:xfrm>
        </p:spPr>
        <p:txBody>
          <a:bodyPr>
            <a:normAutofit/>
          </a:bodyPr>
          <a:lstStyle/>
          <a:p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viar Dreams" panose="020B0402020204020504" pitchFamily="34" charset="0"/>
              </a:rPr>
              <a:t>WOW Presentation 2 Theme</a:t>
            </a:r>
          </a:p>
          <a:p>
            <a:endParaRPr lang="en-US" sz="2000" b="1" dirty="0">
              <a:solidFill>
                <a:schemeClr val="tx1">
                  <a:lumMod val="85000"/>
                  <a:lumOff val="15000"/>
                </a:schemeClr>
              </a:solidFill>
              <a:latin typeface="Caviar Dreams" panose="020B04020202040205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746BDB-6E7C-48B4-9E93-DBEE59BC0FFB}"/>
              </a:ext>
            </a:extLst>
          </p:cNvPr>
          <p:cNvSpPr txBox="1"/>
          <p:nvPr/>
        </p:nvSpPr>
        <p:spPr>
          <a:xfrm>
            <a:off x="2718768" y="1686461"/>
            <a:ext cx="370646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>
                <a:latin typeface="The Bold Font" pitchFamily="2" charset="0"/>
              </a:rPr>
              <a:t>HEALTH</a:t>
            </a:r>
          </a:p>
        </p:txBody>
      </p:sp>
      <p:sp>
        <p:nvSpPr>
          <p:cNvPr id="20" name="EFFECT">
            <a:extLst>
              <a:ext uri="{FF2B5EF4-FFF2-40B4-BE49-F238E27FC236}">
                <a16:creationId xmlns:a16="http://schemas.microsoft.com/office/drawing/2014/main" id="{27790515-B307-46EB-8119-A89E135AADFF}"/>
              </a:ext>
            </a:extLst>
          </p:cNvPr>
          <p:cNvSpPr/>
          <p:nvPr/>
        </p:nvSpPr>
        <p:spPr>
          <a:xfrm>
            <a:off x="2604043" y="1111921"/>
            <a:ext cx="1840546" cy="350264"/>
          </a:xfrm>
          <a:custGeom>
            <a:avLst/>
            <a:gdLst>
              <a:gd name="connsiteX0" fmla="*/ 170451 w 1334704"/>
              <a:gd name="connsiteY0" fmla="*/ 242794 h 254000"/>
              <a:gd name="connsiteX1" fmla="*/ 21007 w 1334704"/>
              <a:gd name="connsiteY1" fmla="*/ 138206 h 254000"/>
              <a:gd name="connsiteX2" fmla="*/ 230229 w 1334704"/>
              <a:gd name="connsiteY2" fmla="*/ 242794 h 254000"/>
              <a:gd name="connsiteX3" fmla="*/ 170451 w 1334704"/>
              <a:gd name="connsiteY3" fmla="*/ 242794 h 254000"/>
              <a:gd name="connsiteX4" fmla="*/ 357256 w 1334704"/>
              <a:gd name="connsiteY4" fmla="*/ 153147 h 254000"/>
              <a:gd name="connsiteX5" fmla="*/ 230229 w 1334704"/>
              <a:gd name="connsiteY5" fmla="*/ 242794 h 254000"/>
              <a:gd name="connsiteX6" fmla="*/ 417034 w 1334704"/>
              <a:gd name="connsiteY6" fmla="*/ 153147 h 254000"/>
              <a:gd name="connsiteX7" fmla="*/ 357256 w 1334704"/>
              <a:gd name="connsiteY7" fmla="*/ 153147 h 254000"/>
              <a:gd name="connsiteX8" fmla="*/ 544061 w 1334704"/>
              <a:gd name="connsiteY8" fmla="*/ 242794 h 254000"/>
              <a:gd name="connsiteX9" fmla="*/ 417034 w 1334704"/>
              <a:gd name="connsiteY9" fmla="*/ 153147 h 254000"/>
              <a:gd name="connsiteX10" fmla="*/ 603839 w 1334704"/>
              <a:gd name="connsiteY10" fmla="*/ 242794 h 254000"/>
              <a:gd name="connsiteX11" fmla="*/ 544061 w 1334704"/>
              <a:gd name="connsiteY11" fmla="*/ 242794 h 254000"/>
              <a:gd name="connsiteX12" fmla="*/ 730866 w 1334704"/>
              <a:gd name="connsiteY12" fmla="*/ 145676 h 254000"/>
              <a:gd name="connsiteX13" fmla="*/ 603839 w 1334704"/>
              <a:gd name="connsiteY13" fmla="*/ 242794 h 254000"/>
              <a:gd name="connsiteX14" fmla="*/ 790644 w 1334704"/>
              <a:gd name="connsiteY14" fmla="*/ 145676 h 254000"/>
              <a:gd name="connsiteX15" fmla="*/ 730866 w 1334704"/>
              <a:gd name="connsiteY15" fmla="*/ 145676 h 254000"/>
              <a:gd name="connsiteX16" fmla="*/ 917671 w 1334704"/>
              <a:gd name="connsiteY16" fmla="*/ 242794 h 254000"/>
              <a:gd name="connsiteX17" fmla="*/ 790644 w 1334704"/>
              <a:gd name="connsiteY17" fmla="*/ 145676 h 254000"/>
              <a:gd name="connsiteX18" fmla="*/ 977449 w 1334704"/>
              <a:gd name="connsiteY18" fmla="*/ 235324 h 254000"/>
              <a:gd name="connsiteX19" fmla="*/ 917671 w 1334704"/>
              <a:gd name="connsiteY19" fmla="*/ 242794 h 254000"/>
              <a:gd name="connsiteX20" fmla="*/ 1104476 w 1334704"/>
              <a:gd name="connsiteY20" fmla="*/ 145676 h 254000"/>
              <a:gd name="connsiteX21" fmla="*/ 977449 w 1334704"/>
              <a:gd name="connsiteY21" fmla="*/ 235324 h 254000"/>
              <a:gd name="connsiteX22" fmla="*/ 1164254 w 1334704"/>
              <a:gd name="connsiteY22" fmla="*/ 145676 h 254000"/>
              <a:gd name="connsiteX23" fmla="*/ 1104476 w 1334704"/>
              <a:gd name="connsiteY23" fmla="*/ 145676 h 254000"/>
              <a:gd name="connsiteX24" fmla="*/ 1246448 w 1334704"/>
              <a:gd name="connsiteY24" fmla="*/ 205441 h 254000"/>
              <a:gd name="connsiteX25" fmla="*/ 1164254 w 1334704"/>
              <a:gd name="connsiteY25" fmla="*/ 145676 h 254000"/>
              <a:gd name="connsiteX26" fmla="*/ 1321170 w 1334704"/>
              <a:gd name="connsiteY26" fmla="*/ 190500 h 254000"/>
              <a:gd name="connsiteX27" fmla="*/ 1246448 w 1334704"/>
              <a:gd name="connsiteY27" fmla="*/ 205441 h 254000"/>
              <a:gd name="connsiteX28" fmla="*/ 1321170 w 1334704"/>
              <a:gd name="connsiteY28" fmla="*/ 190500 h 254000"/>
              <a:gd name="connsiteX29" fmla="*/ 1321170 w 1334704"/>
              <a:gd name="connsiteY29" fmla="*/ 190500 h 254000"/>
              <a:gd name="connsiteX30" fmla="*/ 1313698 w 1334704"/>
              <a:gd name="connsiteY30" fmla="*/ 123265 h 254000"/>
              <a:gd name="connsiteX31" fmla="*/ 1321170 w 1334704"/>
              <a:gd name="connsiteY31" fmla="*/ 190500 h 254000"/>
              <a:gd name="connsiteX32" fmla="*/ 1164254 w 1334704"/>
              <a:gd name="connsiteY32" fmla="*/ 11206 h 254000"/>
              <a:gd name="connsiteX33" fmla="*/ 1313698 w 1334704"/>
              <a:gd name="connsiteY33" fmla="*/ 123265 h 254000"/>
              <a:gd name="connsiteX34" fmla="*/ 1104476 w 1334704"/>
              <a:gd name="connsiteY34" fmla="*/ 11206 h 254000"/>
              <a:gd name="connsiteX35" fmla="*/ 1164254 w 1334704"/>
              <a:gd name="connsiteY35" fmla="*/ 11206 h 254000"/>
              <a:gd name="connsiteX36" fmla="*/ 977449 w 1334704"/>
              <a:gd name="connsiteY36" fmla="*/ 108324 h 254000"/>
              <a:gd name="connsiteX37" fmla="*/ 1104476 w 1334704"/>
              <a:gd name="connsiteY37" fmla="*/ 11206 h 254000"/>
              <a:gd name="connsiteX38" fmla="*/ 917671 w 1334704"/>
              <a:gd name="connsiteY38" fmla="*/ 108324 h 254000"/>
              <a:gd name="connsiteX39" fmla="*/ 977449 w 1334704"/>
              <a:gd name="connsiteY39" fmla="*/ 108324 h 254000"/>
              <a:gd name="connsiteX40" fmla="*/ 790644 w 1334704"/>
              <a:gd name="connsiteY40" fmla="*/ 18676 h 254000"/>
              <a:gd name="connsiteX41" fmla="*/ 917671 w 1334704"/>
              <a:gd name="connsiteY41" fmla="*/ 108324 h 254000"/>
              <a:gd name="connsiteX42" fmla="*/ 730866 w 1334704"/>
              <a:gd name="connsiteY42" fmla="*/ 18676 h 254000"/>
              <a:gd name="connsiteX43" fmla="*/ 790644 w 1334704"/>
              <a:gd name="connsiteY43" fmla="*/ 18676 h 254000"/>
              <a:gd name="connsiteX44" fmla="*/ 603839 w 1334704"/>
              <a:gd name="connsiteY44" fmla="*/ 108324 h 254000"/>
              <a:gd name="connsiteX45" fmla="*/ 730866 w 1334704"/>
              <a:gd name="connsiteY45" fmla="*/ 18676 h 254000"/>
              <a:gd name="connsiteX46" fmla="*/ 544061 w 1334704"/>
              <a:gd name="connsiteY46" fmla="*/ 108324 h 254000"/>
              <a:gd name="connsiteX47" fmla="*/ 603839 w 1334704"/>
              <a:gd name="connsiteY47" fmla="*/ 108324 h 254000"/>
              <a:gd name="connsiteX48" fmla="*/ 417034 w 1334704"/>
              <a:gd name="connsiteY48" fmla="*/ 18676 h 254000"/>
              <a:gd name="connsiteX49" fmla="*/ 544061 w 1334704"/>
              <a:gd name="connsiteY49" fmla="*/ 108324 h 254000"/>
              <a:gd name="connsiteX50" fmla="*/ 357256 w 1334704"/>
              <a:gd name="connsiteY50" fmla="*/ 18676 h 254000"/>
              <a:gd name="connsiteX51" fmla="*/ 417034 w 1334704"/>
              <a:gd name="connsiteY51" fmla="*/ 18676 h 254000"/>
              <a:gd name="connsiteX52" fmla="*/ 230229 w 1334704"/>
              <a:gd name="connsiteY52" fmla="*/ 115794 h 254000"/>
              <a:gd name="connsiteX53" fmla="*/ 357256 w 1334704"/>
              <a:gd name="connsiteY53" fmla="*/ 18676 h 254000"/>
              <a:gd name="connsiteX54" fmla="*/ 170451 w 1334704"/>
              <a:gd name="connsiteY54" fmla="*/ 115794 h 254000"/>
              <a:gd name="connsiteX55" fmla="*/ 230229 w 1334704"/>
              <a:gd name="connsiteY55" fmla="*/ 115794 h 254000"/>
              <a:gd name="connsiteX56" fmla="*/ 88257 w 1334704"/>
              <a:gd name="connsiteY56" fmla="*/ 56029 h 254000"/>
              <a:gd name="connsiteX57" fmla="*/ 170451 w 1334704"/>
              <a:gd name="connsiteY57" fmla="*/ 115794 h 254000"/>
              <a:gd name="connsiteX58" fmla="*/ 13535 w 1334704"/>
              <a:gd name="connsiteY58" fmla="*/ 63500 h 254000"/>
              <a:gd name="connsiteX59" fmla="*/ 88257 w 1334704"/>
              <a:gd name="connsiteY59" fmla="*/ 56029 h 254000"/>
              <a:gd name="connsiteX60" fmla="*/ 21007 w 1334704"/>
              <a:gd name="connsiteY60" fmla="*/ 138206 h 254000"/>
              <a:gd name="connsiteX61" fmla="*/ 13535 w 1334704"/>
              <a:gd name="connsiteY61" fmla="*/ 63500 h 25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</a:cxnLst>
            <a:rect l="l" t="t" r="r" b="b"/>
            <a:pathLst>
              <a:path w="1334704" h="254000">
                <a:moveTo>
                  <a:pt x="170451" y="242794"/>
                </a:moveTo>
                <a:lnTo>
                  <a:pt x="21007" y="138206"/>
                </a:lnTo>
                <a:moveTo>
                  <a:pt x="230229" y="242794"/>
                </a:moveTo>
                <a:cubicBezTo>
                  <a:pt x="215284" y="257735"/>
                  <a:pt x="185396" y="257735"/>
                  <a:pt x="170451" y="242794"/>
                </a:cubicBezTo>
                <a:moveTo>
                  <a:pt x="357256" y="153147"/>
                </a:moveTo>
                <a:lnTo>
                  <a:pt x="230229" y="242794"/>
                </a:lnTo>
                <a:moveTo>
                  <a:pt x="417034" y="153147"/>
                </a:moveTo>
                <a:cubicBezTo>
                  <a:pt x="402089" y="138206"/>
                  <a:pt x="372201" y="138206"/>
                  <a:pt x="357256" y="153147"/>
                </a:cubicBezTo>
                <a:moveTo>
                  <a:pt x="544061" y="242794"/>
                </a:moveTo>
                <a:lnTo>
                  <a:pt x="417034" y="153147"/>
                </a:lnTo>
                <a:moveTo>
                  <a:pt x="603839" y="242794"/>
                </a:moveTo>
                <a:cubicBezTo>
                  <a:pt x="588894" y="257735"/>
                  <a:pt x="559006" y="257735"/>
                  <a:pt x="544061" y="242794"/>
                </a:cubicBezTo>
                <a:moveTo>
                  <a:pt x="730866" y="145676"/>
                </a:moveTo>
                <a:lnTo>
                  <a:pt x="603839" y="242794"/>
                </a:lnTo>
                <a:moveTo>
                  <a:pt x="790644" y="145676"/>
                </a:moveTo>
                <a:cubicBezTo>
                  <a:pt x="775699" y="130735"/>
                  <a:pt x="745811" y="130735"/>
                  <a:pt x="730866" y="145676"/>
                </a:cubicBezTo>
                <a:moveTo>
                  <a:pt x="917671" y="242794"/>
                </a:moveTo>
                <a:lnTo>
                  <a:pt x="790644" y="145676"/>
                </a:lnTo>
                <a:moveTo>
                  <a:pt x="977449" y="235324"/>
                </a:moveTo>
                <a:cubicBezTo>
                  <a:pt x="962504" y="250265"/>
                  <a:pt x="932615" y="250265"/>
                  <a:pt x="917671" y="242794"/>
                </a:cubicBezTo>
                <a:moveTo>
                  <a:pt x="1104476" y="145676"/>
                </a:moveTo>
                <a:lnTo>
                  <a:pt x="977449" y="235324"/>
                </a:lnTo>
                <a:moveTo>
                  <a:pt x="1164254" y="145676"/>
                </a:moveTo>
                <a:cubicBezTo>
                  <a:pt x="1149309" y="130735"/>
                  <a:pt x="1119420" y="130735"/>
                  <a:pt x="1104476" y="145676"/>
                </a:cubicBezTo>
                <a:moveTo>
                  <a:pt x="1246448" y="205441"/>
                </a:moveTo>
                <a:lnTo>
                  <a:pt x="1164254" y="145676"/>
                </a:lnTo>
                <a:moveTo>
                  <a:pt x="1321170" y="190500"/>
                </a:moveTo>
                <a:cubicBezTo>
                  <a:pt x="1306225" y="220382"/>
                  <a:pt x="1276337" y="220382"/>
                  <a:pt x="1246448" y="205441"/>
                </a:cubicBezTo>
                <a:moveTo>
                  <a:pt x="1321170" y="190500"/>
                </a:moveTo>
                <a:lnTo>
                  <a:pt x="1321170" y="190500"/>
                </a:lnTo>
                <a:moveTo>
                  <a:pt x="1313698" y="123265"/>
                </a:moveTo>
                <a:cubicBezTo>
                  <a:pt x="1336114" y="138206"/>
                  <a:pt x="1343586" y="168088"/>
                  <a:pt x="1321170" y="190500"/>
                </a:cubicBezTo>
                <a:moveTo>
                  <a:pt x="1164254" y="11206"/>
                </a:moveTo>
                <a:lnTo>
                  <a:pt x="1313698" y="123265"/>
                </a:lnTo>
                <a:moveTo>
                  <a:pt x="1104476" y="11206"/>
                </a:moveTo>
                <a:cubicBezTo>
                  <a:pt x="1119420" y="-3735"/>
                  <a:pt x="1149309" y="-3735"/>
                  <a:pt x="1164254" y="11206"/>
                </a:cubicBezTo>
                <a:moveTo>
                  <a:pt x="977449" y="108324"/>
                </a:moveTo>
                <a:lnTo>
                  <a:pt x="1104476" y="11206"/>
                </a:lnTo>
                <a:moveTo>
                  <a:pt x="917671" y="108324"/>
                </a:moveTo>
                <a:cubicBezTo>
                  <a:pt x="932615" y="123265"/>
                  <a:pt x="962504" y="123265"/>
                  <a:pt x="977449" y="108324"/>
                </a:cubicBezTo>
                <a:moveTo>
                  <a:pt x="790644" y="18676"/>
                </a:moveTo>
                <a:lnTo>
                  <a:pt x="917671" y="108324"/>
                </a:lnTo>
                <a:moveTo>
                  <a:pt x="730866" y="18676"/>
                </a:moveTo>
                <a:cubicBezTo>
                  <a:pt x="745811" y="3735"/>
                  <a:pt x="775699" y="3735"/>
                  <a:pt x="790644" y="18676"/>
                </a:cubicBezTo>
                <a:moveTo>
                  <a:pt x="603839" y="108324"/>
                </a:moveTo>
                <a:lnTo>
                  <a:pt x="730866" y="18676"/>
                </a:lnTo>
                <a:moveTo>
                  <a:pt x="544061" y="108324"/>
                </a:moveTo>
                <a:cubicBezTo>
                  <a:pt x="559006" y="123265"/>
                  <a:pt x="588894" y="123265"/>
                  <a:pt x="603839" y="108324"/>
                </a:cubicBezTo>
                <a:moveTo>
                  <a:pt x="417034" y="18676"/>
                </a:moveTo>
                <a:lnTo>
                  <a:pt x="544061" y="108324"/>
                </a:lnTo>
                <a:moveTo>
                  <a:pt x="357256" y="18676"/>
                </a:moveTo>
                <a:cubicBezTo>
                  <a:pt x="372201" y="3735"/>
                  <a:pt x="394617" y="3735"/>
                  <a:pt x="417034" y="18676"/>
                </a:cubicBezTo>
                <a:moveTo>
                  <a:pt x="230229" y="115794"/>
                </a:moveTo>
                <a:lnTo>
                  <a:pt x="357256" y="18676"/>
                </a:lnTo>
                <a:moveTo>
                  <a:pt x="170451" y="115794"/>
                </a:moveTo>
                <a:cubicBezTo>
                  <a:pt x="185396" y="130735"/>
                  <a:pt x="215284" y="130735"/>
                  <a:pt x="230229" y="115794"/>
                </a:cubicBezTo>
                <a:moveTo>
                  <a:pt x="88257" y="56029"/>
                </a:moveTo>
                <a:lnTo>
                  <a:pt x="170451" y="115794"/>
                </a:lnTo>
                <a:moveTo>
                  <a:pt x="13535" y="63500"/>
                </a:moveTo>
                <a:cubicBezTo>
                  <a:pt x="28479" y="41088"/>
                  <a:pt x="58368" y="33618"/>
                  <a:pt x="88257" y="56029"/>
                </a:cubicBezTo>
                <a:moveTo>
                  <a:pt x="21007" y="138206"/>
                </a:moveTo>
                <a:cubicBezTo>
                  <a:pt x="-1409" y="123265"/>
                  <a:pt x="-8882" y="85912"/>
                  <a:pt x="13535" y="63500"/>
                </a:cubicBezTo>
              </a:path>
            </a:pathLst>
          </a:custGeom>
          <a:noFill/>
          <a:ln w="12702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" name="EFFECT">
            <a:extLst>
              <a:ext uri="{FF2B5EF4-FFF2-40B4-BE49-F238E27FC236}">
                <a16:creationId xmlns:a16="http://schemas.microsoft.com/office/drawing/2014/main" id="{EFA75506-56E7-4FA3-BD96-4F6AB01D1D43}"/>
              </a:ext>
            </a:extLst>
          </p:cNvPr>
          <p:cNvSpPr/>
          <p:nvPr/>
        </p:nvSpPr>
        <p:spPr>
          <a:xfrm>
            <a:off x="7125241" y="1999653"/>
            <a:ext cx="343721" cy="343647"/>
          </a:xfrm>
          <a:custGeom>
            <a:avLst/>
            <a:gdLst>
              <a:gd name="connsiteX0" fmla="*/ 343721 w 343721"/>
              <a:gd name="connsiteY0" fmla="*/ 171824 h 343647"/>
              <a:gd name="connsiteX1" fmla="*/ 171861 w 343721"/>
              <a:gd name="connsiteY1" fmla="*/ 343647 h 343647"/>
              <a:gd name="connsiteX2" fmla="*/ 0 w 343721"/>
              <a:gd name="connsiteY2" fmla="*/ 171824 h 343647"/>
              <a:gd name="connsiteX3" fmla="*/ 171861 w 343721"/>
              <a:gd name="connsiteY3" fmla="*/ 0 h 343647"/>
              <a:gd name="connsiteX4" fmla="*/ 343721 w 343721"/>
              <a:gd name="connsiteY4" fmla="*/ 171824 h 343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3721" h="343647">
                <a:moveTo>
                  <a:pt x="343721" y="171824"/>
                </a:moveTo>
                <a:cubicBezTo>
                  <a:pt x="343721" y="268941"/>
                  <a:pt x="268999" y="343647"/>
                  <a:pt x="171861" y="343647"/>
                </a:cubicBezTo>
                <a:cubicBezTo>
                  <a:pt x="82194" y="343647"/>
                  <a:pt x="0" y="268941"/>
                  <a:pt x="0" y="171824"/>
                </a:cubicBezTo>
                <a:cubicBezTo>
                  <a:pt x="0" y="74706"/>
                  <a:pt x="82194" y="0"/>
                  <a:pt x="171861" y="0"/>
                </a:cubicBezTo>
                <a:cubicBezTo>
                  <a:pt x="268999" y="0"/>
                  <a:pt x="343721" y="74706"/>
                  <a:pt x="343721" y="171824"/>
                </a:cubicBezTo>
              </a:path>
            </a:pathLst>
          </a:custGeom>
          <a:noFill/>
          <a:ln w="12702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EFFECT">
            <a:extLst>
              <a:ext uri="{FF2B5EF4-FFF2-40B4-BE49-F238E27FC236}">
                <a16:creationId xmlns:a16="http://schemas.microsoft.com/office/drawing/2014/main" id="{6E81CBAC-A1E1-45F6-B7F3-F76FB1DCE9F2}"/>
              </a:ext>
            </a:extLst>
          </p:cNvPr>
          <p:cNvSpPr/>
          <p:nvPr/>
        </p:nvSpPr>
        <p:spPr>
          <a:xfrm>
            <a:off x="4444589" y="3912271"/>
            <a:ext cx="1840546" cy="350264"/>
          </a:xfrm>
          <a:custGeom>
            <a:avLst/>
            <a:gdLst>
              <a:gd name="connsiteX0" fmla="*/ 170451 w 1334704"/>
              <a:gd name="connsiteY0" fmla="*/ 242794 h 254000"/>
              <a:gd name="connsiteX1" fmla="*/ 21007 w 1334704"/>
              <a:gd name="connsiteY1" fmla="*/ 138206 h 254000"/>
              <a:gd name="connsiteX2" fmla="*/ 230229 w 1334704"/>
              <a:gd name="connsiteY2" fmla="*/ 242794 h 254000"/>
              <a:gd name="connsiteX3" fmla="*/ 170451 w 1334704"/>
              <a:gd name="connsiteY3" fmla="*/ 242794 h 254000"/>
              <a:gd name="connsiteX4" fmla="*/ 357256 w 1334704"/>
              <a:gd name="connsiteY4" fmla="*/ 153147 h 254000"/>
              <a:gd name="connsiteX5" fmla="*/ 230229 w 1334704"/>
              <a:gd name="connsiteY5" fmla="*/ 242794 h 254000"/>
              <a:gd name="connsiteX6" fmla="*/ 417034 w 1334704"/>
              <a:gd name="connsiteY6" fmla="*/ 153147 h 254000"/>
              <a:gd name="connsiteX7" fmla="*/ 357256 w 1334704"/>
              <a:gd name="connsiteY7" fmla="*/ 153147 h 254000"/>
              <a:gd name="connsiteX8" fmla="*/ 544061 w 1334704"/>
              <a:gd name="connsiteY8" fmla="*/ 242794 h 254000"/>
              <a:gd name="connsiteX9" fmla="*/ 417034 w 1334704"/>
              <a:gd name="connsiteY9" fmla="*/ 153147 h 254000"/>
              <a:gd name="connsiteX10" fmla="*/ 603839 w 1334704"/>
              <a:gd name="connsiteY10" fmla="*/ 242794 h 254000"/>
              <a:gd name="connsiteX11" fmla="*/ 544061 w 1334704"/>
              <a:gd name="connsiteY11" fmla="*/ 242794 h 254000"/>
              <a:gd name="connsiteX12" fmla="*/ 730866 w 1334704"/>
              <a:gd name="connsiteY12" fmla="*/ 145676 h 254000"/>
              <a:gd name="connsiteX13" fmla="*/ 603839 w 1334704"/>
              <a:gd name="connsiteY13" fmla="*/ 242794 h 254000"/>
              <a:gd name="connsiteX14" fmla="*/ 790644 w 1334704"/>
              <a:gd name="connsiteY14" fmla="*/ 145676 h 254000"/>
              <a:gd name="connsiteX15" fmla="*/ 730866 w 1334704"/>
              <a:gd name="connsiteY15" fmla="*/ 145676 h 254000"/>
              <a:gd name="connsiteX16" fmla="*/ 917671 w 1334704"/>
              <a:gd name="connsiteY16" fmla="*/ 242794 h 254000"/>
              <a:gd name="connsiteX17" fmla="*/ 790644 w 1334704"/>
              <a:gd name="connsiteY17" fmla="*/ 145676 h 254000"/>
              <a:gd name="connsiteX18" fmla="*/ 977449 w 1334704"/>
              <a:gd name="connsiteY18" fmla="*/ 235324 h 254000"/>
              <a:gd name="connsiteX19" fmla="*/ 917671 w 1334704"/>
              <a:gd name="connsiteY19" fmla="*/ 242794 h 254000"/>
              <a:gd name="connsiteX20" fmla="*/ 1104476 w 1334704"/>
              <a:gd name="connsiteY20" fmla="*/ 145676 h 254000"/>
              <a:gd name="connsiteX21" fmla="*/ 977449 w 1334704"/>
              <a:gd name="connsiteY21" fmla="*/ 235324 h 254000"/>
              <a:gd name="connsiteX22" fmla="*/ 1164254 w 1334704"/>
              <a:gd name="connsiteY22" fmla="*/ 145676 h 254000"/>
              <a:gd name="connsiteX23" fmla="*/ 1104476 w 1334704"/>
              <a:gd name="connsiteY23" fmla="*/ 145676 h 254000"/>
              <a:gd name="connsiteX24" fmla="*/ 1246448 w 1334704"/>
              <a:gd name="connsiteY24" fmla="*/ 205441 h 254000"/>
              <a:gd name="connsiteX25" fmla="*/ 1164254 w 1334704"/>
              <a:gd name="connsiteY25" fmla="*/ 145676 h 254000"/>
              <a:gd name="connsiteX26" fmla="*/ 1321170 w 1334704"/>
              <a:gd name="connsiteY26" fmla="*/ 190500 h 254000"/>
              <a:gd name="connsiteX27" fmla="*/ 1246448 w 1334704"/>
              <a:gd name="connsiteY27" fmla="*/ 205441 h 254000"/>
              <a:gd name="connsiteX28" fmla="*/ 1321170 w 1334704"/>
              <a:gd name="connsiteY28" fmla="*/ 190500 h 254000"/>
              <a:gd name="connsiteX29" fmla="*/ 1321170 w 1334704"/>
              <a:gd name="connsiteY29" fmla="*/ 190500 h 254000"/>
              <a:gd name="connsiteX30" fmla="*/ 1313698 w 1334704"/>
              <a:gd name="connsiteY30" fmla="*/ 123265 h 254000"/>
              <a:gd name="connsiteX31" fmla="*/ 1321170 w 1334704"/>
              <a:gd name="connsiteY31" fmla="*/ 190500 h 254000"/>
              <a:gd name="connsiteX32" fmla="*/ 1164254 w 1334704"/>
              <a:gd name="connsiteY32" fmla="*/ 11206 h 254000"/>
              <a:gd name="connsiteX33" fmla="*/ 1313698 w 1334704"/>
              <a:gd name="connsiteY33" fmla="*/ 123265 h 254000"/>
              <a:gd name="connsiteX34" fmla="*/ 1104476 w 1334704"/>
              <a:gd name="connsiteY34" fmla="*/ 11206 h 254000"/>
              <a:gd name="connsiteX35" fmla="*/ 1164254 w 1334704"/>
              <a:gd name="connsiteY35" fmla="*/ 11206 h 254000"/>
              <a:gd name="connsiteX36" fmla="*/ 977449 w 1334704"/>
              <a:gd name="connsiteY36" fmla="*/ 108324 h 254000"/>
              <a:gd name="connsiteX37" fmla="*/ 1104476 w 1334704"/>
              <a:gd name="connsiteY37" fmla="*/ 11206 h 254000"/>
              <a:gd name="connsiteX38" fmla="*/ 917671 w 1334704"/>
              <a:gd name="connsiteY38" fmla="*/ 108324 h 254000"/>
              <a:gd name="connsiteX39" fmla="*/ 977449 w 1334704"/>
              <a:gd name="connsiteY39" fmla="*/ 108324 h 254000"/>
              <a:gd name="connsiteX40" fmla="*/ 790644 w 1334704"/>
              <a:gd name="connsiteY40" fmla="*/ 18676 h 254000"/>
              <a:gd name="connsiteX41" fmla="*/ 917671 w 1334704"/>
              <a:gd name="connsiteY41" fmla="*/ 108324 h 254000"/>
              <a:gd name="connsiteX42" fmla="*/ 730866 w 1334704"/>
              <a:gd name="connsiteY42" fmla="*/ 18676 h 254000"/>
              <a:gd name="connsiteX43" fmla="*/ 790644 w 1334704"/>
              <a:gd name="connsiteY43" fmla="*/ 18676 h 254000"/>
              <a:gd name="connsiteX44" fmla="*/ 603839 w 1334704"/>
              <a:gd name="connsiteY44" fmla="*/ 108324 h 254000"/>
              <a:gd name="connsiteX45" fmla="*/ 730866 w 1334704"/>
              <a:gd name="connsiteY45" fmla="*/ 18676 h 254000"/>
              <a:gd name="connsiteX46" fmla="*/ 544061 w 1334704"/>
              <a:gd name="connsiteY46" fmla="*/ 108324 h 254000"/>
              <a:gd name="connsiteX47" fmla="*/ 603839 w 1334704"/>
              <a:gd name="connsiteY47" fmla="*/ 108324 h 254000"/>
              <a:gd name="connsiteX48" fmla="*/ 417034 w 1334704"/>
              <a:gd name="connsiteY48" fmla="*/ 18676 h 254000"/>
              <a:gd name="connsiteX49" fmla="*/ 544061 w 1334704"/>
              <a:gd name="connsiteY49" fmla="*/ 108324 h 254000"/>
              <a:gd name="connsiteX50" fmla="*/ 357256 w 1334704"/>
              <a:gd name="connsiteY50" fmla="*/ 18676 h 254000"/>
              <a:gd name="connsiteX51" fmla="*/ 417034 w 1334704"/>
              <a:gd name="connsiteY51" fmla="*/ 18676 h 254000"/>
              <a:gd name="connsiteX52" fmla="*/ 230229 w 1334704"/>
              <a:gd name="connsiteY52" fmla="*/ 115794 h 254000"/>
              <a:gd name="connsiteX53" fmla="*/ 357256 w 1334704"/>
              <a:gd name="connsiteY53" fmla="*/ 18676 h 254000"/>
              <a:gd name="connsiteX54" fmla="*/ 170451 w 1334704"/>
              <a:gd name="connsiteY54" fmla="*/ 115794 h 254000"/>
              <a:gd name="connsiteX55" fmla="*/ 230229 w 1334704"/>
              <a:gd name="connsiteY55" fmla="*/ 115794 h 254000"/>
              <a:gd name="connsiteX56" fmla="*/ 88257 w 1334704"/>
              <a:gd name="connsiteY56" fmla="*/ 56029 h 254000"/>
              <a:gd name="connsiteX57" fmla="*/ 170451 w 1334704"/>
              <a:gd name="connsiteY57" fmla="*/ 115794 h 254000"/>
              <a:gd name="connsiteX58" fmla="*/ 13535 w 1334704"/>
              <a:gd name="connsiteY58" fmla="*/ 63500 h 254000"/>
              <a:gd name="connsiteX59" fmla="*/ 88257 w 1334704"/>
              <a:gd name="connsiteY59" fmla="*/ 56029 h 254000"/>
              <a:gd name="connsiteX60" fmla="*/ 21007 w 1334704"/>
              <a:gd name="connsiteY60" fmla="*/ 138206 h 254000"/>
              <a:gd name="connsiteX61" fmla="*/ 13535 w 1334704"/>
              <a:gd name="connsiteY61" fmla="*/ 63500 h 25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</a:cxnLst>
            <a:rect l="l" t="t" r="r" b="b"/>
            <a:pathLst>
              <a:path w="1334704" h="254000">
                <a:moveTo>
                  <a:pt x="170451" y="242794"/>
                </a:moveTo>
                <a:lnTo>
                  <a:pt x="21007" y="138206"/>
                </a:lnTo>
                <a:moveTo>
                  <a:pt x="230229" y="242794"/>
                </a:moveTo>
                <a:cubicBezTo>
                  <a:pt x="215284" y="257735"/>
                  <a:pt x="185396" y="257735"/>
                  <a:pt x="170451" y="242794"/>
                </a:cubicBezTo>
                <a:moveTo>
                  <a:pt x="357256" y="153147"/>
                </a:moveTo>
                <a:lnTo>
                  <a:pt x="230229" y="242794"/>
                </a:lnTo>
                <a:moveTo>
                  <a:pt x="417034" y="153147"/>
                </a:moveTo>
                <a:cubicBezTo>
                  <a:pt x="402089" y="138206"/>
                  <a:pt x="372201" y="138206"/>
                  <a:pt x="357256" y="153147"/>
                </a:cubicBezTo>
                <a:moveTo>
                  <a:pt x="544061" y="242794"/>
                </a:moveTo>
                <a:lnTo>
                  <a:pt x="417034" y="153147"/>
                </a:lnTo>
                <a:moveTo>
                  <a:pt x="603839" y="242794"/>
                </a:moveTo>
                <a:cubicBezTo>
                  <a:pt x="588894" y="257735"/>
                  <a:pt x="559006" y="257735"/>
                  <a:pt x="544061" y="242794"/>
                </a:cubicBezTo>
                <a:moveTo>
                  <a:pt x="730866" y="145676"/>
                </a:moveTo>
                <a:lnTo>
                  <a:pt x="603839" y="242794"/>
                </a:lnTo>
                <a:moveTo>
                  <a:pt x="790644" y="145676"/>
                </a:moveTo>
                <a:cubicBezTo>
                  <a:pt x="775699" y="130735"/>
                  <a:pt x="745811" y="130735"/>
                  <a:pt x="730866" y="145676"/>
                </a:cubicBezTo>
                <a:moveTo>
                  <a:pt x="917671" y="242794"/>
                </a:moveTo>
                <a:lnTo>
                  <a:pt x="790644" y="145676"/>
                </a:lnTo>
                <a:moveTo>
                  <a:pt x="977449" y="235324"/>
                </a:moveTo>
                <a:cubicBezTo>
                  <a:pt x="962504" y="250265"/>
                  <a:pt x="932615" y="250265"/>
                  <a:pt x="917671" y="242794"/>
                </a:cubicBezTo>
                <a:moveTo>
                  <a:pt x="1104476" y="145676"/>
                </a:moveTo>
                <a:lnTo>
                  <a:pt x="977449" y="235324"/>
                </a:lnTo>
                <a:moveTo>
                  <a:pt x="1164254" y="145676"/>
                </a:moveTo>
                <a:cubicBezTo>
                  <a:pt x="1149309" y="130735"/>
                  <a:pt x="1119420" y="130735"/>
                  <a:pt x="1104476" y="145676"/>
                </a:cubicBezTo>
                <a:moveTo>
                  <a:pt x="1246448" y="205441"/>
                </a:moveTo>
                <a:lnTo>
                  <a:pt x="1164254" y="145676"/>
                </a:lnTo>
                <a:moveTo>
                  <a:pt x="1321170" y="190500"/>
                </a:moveTo>
                <a:cubicBezTo>
                  <a:pt x="1306225" y="220382"/>
                  <a:pt x="1276337" y="220382"/>
                  <a:pt x="1246448" y="205441"/>
                </a:cubicBezTo>
                <a:moveTo>
                  <a:pt x="1321170" y="190500"/>
                </a:moveTo>
                <a:lnTo>
                  <a:pt x="1321170" y="190500"/>
                </a:lnTo>
                <a:moveTo>
                  <a:pt x="1313698" y="123265"/>
                </a:moveTo>
                <a:cubicBezTo>
                  <a:pt x="1336114" y="138206"/>
                  <a:pt x="1343586" y="168088"/>
                  <a:pt x="1321170" y="190500"/>
                </a:cubicBezTo>
                <a:moveTo>
                  <a:pt x="1164254" y="11206"/>
                </a:moveTo>
                <a:lnTo>
                  <a:pt x="1313698" y="123265"/>
                </a:lnTo>
                <a:moveTo>
                  <a:pt x="1104476" y="11206"/>
                </a:moveTo>
                <a:cubicBezTo>
                  <a:pt x="1119420" y="-3735"/>
                  <a:pt x="1149309" y="-3735"/>
                  <a:pt x="1164254" y="11206"/>
                </a:cubicBezTo>
                <a:moveTo>
                  <a:pt x="977449" y="108324"/>
                </a:moveTo>
                <a:lnTo>
                  <a:pt x="1104476" y="11206"/>
                </a:lnTo>
                <a:moveTo>
                  <a:pt x="917671" y="108324"/>
                </a:moveTo>
                <a:cubicBezTo>
                  <a:pt x="932615" y="123265"/>
                  <a:pt x="962504" y="123265"/>
                  <a:pt x="977449" y="108324"/>
                </a:cubicBezTo>
                <a:moveTo>
                  <a:pt x="790644" y="18676"/>
                </a:moveTo>
                <a:lnTo>
                  <a:pt x="917671" y="108324"/>
                </a:lnTo>
                <a:moveTo>
                  <a:pt x="730866" y="18676"/>
                </a:moveTo>
                <a:cubicBezTo>
                  <a:pt x="745811" y="3735"/>
                  <a:pt x="775699" y="3735"/>
                  <a:pt x="790644" y="18676"/>
                </a:cubicBezTo>
                <a:moveTo>
                  <a:pt x="603839" y="108324"/>
                </a:moveTo>
                <a:lnTo>
                  <a:pt x="730866" y="18676"/>
                </a:lnTo>
                <a:moveTo>
                  <a:pt x="544061" y="108324"/>
                </a:moveTo>
                <a:cubicBezTo>
                  <a:pt x="559006" y="123265"/>
                  <a:pt x="588894" y="123265"/>
                  <a:pt x="603839" y="108324"/>
                </a:cubicBezTo>
                <a:moveTo>
                  <a:pt x="417034" y="18676"/>
                </a:moveTo>
                <a:lnTo>
                  <a:pt x="544061" y="108324"/>
                </a:lnTo>
                <a:moveTo>
                  <a:pt x="357256" y="18676"/>
                </a:moveTo>
                <a:cubicBezTo>
                  <a:pt x="372201" y="3735"/>
                  <a:pt x="394617" y="3735"/>
                  <a:pt x="417034" y="18676"/>
                </a:cubicBezTo>
                <a:moveTo>
                  <a:pt x="230229" y="115794"/>
                </a:moveTo>
                <a:lnTo>
                  <a:pt x="357256" y="18676"/>
                </a:lnTo>
                <a:moveTo>
                  <a:pt x="170451" y="115794"/>
                </a:moveTo>
                <a:cubicBezTo>
                  <a:pt x="185396" y="130735"/>
                  <a:pt x="215284" y="130735"/>
                  <a:pt x="230229" y="115794"/>
                </a:cubicBezTo>
                <a:moveTo>
                  <a:pt x="88257" y="56029"/>
                </a:moveTo>
                <a:lnTo>
                  <a:pt x="170451" y="115794"/>
                </a:lnTo>
                <a:moveTo>
                  <a:pt x="13535" y="63500"/>
                </a:moveTo>
                <a:cubicBezTo>
                  <a:pt x="28479" y="41088"/>
                  <a:pt x="58368" y="33618"/>
                  <a:pt x="88257" y="56029"/>
                </a:cubicBezTo>
                <a:moveTo>
                  <a:pt x="21007" y="138206"/>
                </a:moveTo>
                <a:cubicBezTo>
                  <a:pt x="-1409" y="123265"/>
                  <a:pt x="-8882" y="85912"/>
                  <a:pt x="13535" y="63500"/>
                </a:cubicBezTo>
              </a:path>
            </a:pathLst>
          </a:custGeom>
          <a:noFill/>
          <a:ln w="12702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" name="EFFECT">
            <a:extLst>
              <a:ext uri="{FF2B5EF4-FFF2-40B4-BE49-F238E27FC236}">
                <a16:creationId xmlns:a16="http://schemas.microsoft.com/office/drawing/2014/main" id="{F30FC6CC-A052-40F0-9E69-26529A1B699C}"/>
              </a:ext>
            </a:extLst>
          </p:cNvPr>
          <p:cNvSpPr/>
          <p:nvPr/>
        </p:nvSpPr>
        <p:spPr>
          <a:xfrm>
            <a:off x="1892104" y="2838076"/>
            <a:ext cx="343721" cy="343647"/>
          </a:xfrm>
          <a:custGeom>
            <a:avLst/>
            <a:gdLst>
              <a:gd name="connsiteX0" fmla="*/ 343721 w 343721"/>
              <a:gd name="connsiteY0" fmla="*/ 171824 h 343647"/>
              <a:gd name="connsiteX1" fmla="*/ 171861 w 343721"/>
              <a:gd name="connsiteY1" fmla="*/ 343647 h 343647"/>
              <a:gd name="connsiteX2" fmla="*/ 0 w 343721"/>
              <a:gd name="connsiteY2" fmla="*/ 171824 h 343647"/>
              <a:gd name="connsiteX3" fmla="*/ 171861 w 343721"/>
              <a:gd name="connsiteY3" fmla="*/ 0 h 343647"/>
              <a:gd name="connsiteX4" fmla="*/ 343721 w 343721"/>
              <a:gd name="connsiteY4" fmla="*/ 171824 h 343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3721" h="343647">
                <a:moveTo>
                  <a:pt x="343721" y="171824"/>
                </a:moveTo>
                <a:cubicBezTo>
                  <a:pt x="343721" y="268941"/>
                  <a:pt x="268999" y="343647"/>
                  <a:pt x="171861" y="343647"/>
                </a:cubicBezTo>
                <a:cubicBezTo>
                  <a:pt x="82194" y="343647"/>
                  <a:pt x="0" y="268941"/>
                  <a:pt x="0" y="171824"/>
                </a:cubicBezTo>
                <a:cubicBezTo>
                  <a:pt x="0" y="74706"/>
                  <a:pt x="82194" y="0"/>
                  <a:pt x="171861" y="0"/>
                </a:cubicBezTo>
                <a:cubicBezTo>
                  <a:pt x="268999" y="0"/>
                  <a:pt x="343721" y="74706"/>
                  <a:pt x="343721" y="171824"/>
                </a:cubicBezTo>
              </a:path>
            </a:pathLst>
          </a:custGeom>
          <a:noFill/>
          <a:ln w="12702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285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Click="0" advTm="0">
        <p14:flythrough dir="out"/>
      </p:transition>
    </mc:Choice>
    <mc:Fallback xmlns="">
      <p:transition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3500" fill="hold"/>
                                        <p:tgtEl>
                                          <p:spTgt spid="18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3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6" dur="3500" fill="hold"/>
                                        <p:tgtEl>
                                          <p:spTgt spid="17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8" dur="3500" fill="hold"/>
                                        <p:tgtEl>
                                          <p:spTgt spid="15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63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2.77556E-17 L 0.10352 2.77556E-17 " pathEditMode="relative" rAng="0" ptsTypes="AA">
                                      <p:cBhvr>
                                        <p:cTn id="33" dur="7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169" y="0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49" presetClass="entr" presetSubtype="0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42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2.22222E-6 L 0.07465 -0.09722 " pathEditMode="relative" rAng="0" ptsTypes="AA">
                                      <p:cBhvr>
                                        <p:cTn id="41" dur="7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33" y="-4877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22" presetClass="entr" presetSubtype="2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63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-4.44444E-6 L -0.13732 -4.44444E-6 " pathEditMode="relative" rAng="0" ptsTypes="AA">
                                      <p:cBhvr>
                                        <p:cTn id="46" dur="7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875" y="0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49" presetClass="entr" presetSubtype="0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42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4.81481E-6 L -0.09236 -0.10463 " pathEditMode="relative" rAng="0" ptsTypes="AA">
                                      <p:cBhvr>
                                        <p:cTn id="54" dur="7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618" y="-5247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50" presetClass="entr" presetSubtype="0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4" grpId="0" build="p"/>
      <p:bldP spid="3" grpId="0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IMAGE">
            <a:extLst>
              <a:ext uri="{FF2B5EF4-FFF2-40B4-BE49-F238E27FC236}">
                <a16:creationId xmlns:a16="http://schemas.microsoft.com/office/drawing/2014/main" id="{F8607385-932B-45C6-900D-CD566DD3A44D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r:embed="rId3">
              <a:grayscl/>
            </a:blip>
            <a:srcRect/>
            <a:stretch>
              <a:fillRect t="-16713" b="-1671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COLOR">
            <a:extLst>
              <a:ext uri="{FF2B5EF4-FFF2-40B4-BE49-F238E27FC236}">
                <a16:creationId xmlns:a16="http://schemas.microsoft.com/office/drawing/2014/main" id="{56E24600-6574-4CCC-B046-4A3F15BC4FB1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E6D6B8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SHAPE">
            <a:extLst>
              <a:ext uri="{FF2B5EF4-FFF2-40B4-BE49-F238E27FC236}">
                <a16:creationId xmlns:a16="http://schemas.microsoft.com/office/drawing/2014/main" id="{E139D71B-550D-42E4-8D74-95F699FD3993}"/>
              </a:ext>
            </a:extLst>
          </p:cNvPr>
          <p:cNvSpPr/>
          <p:nvPr/>
        </p:nvSpPr>
        <p:spPr>
          <a:xfrm>
            <a:off x="-1" y="2160356"/>
            <a:ext cx="6803362" cy="3010615"/>
          </a:xfrm>
          <a:custGeom>
            <a:avLst/>
            <a:gdLst>
              <a:gd name="connsiteX0" fmla="*/ 5765535 w 8234837"/>
              <a:gd name="connsiteY0" fmla="*/ 1268336 h 3644070"/>
              <a:gd name="connsiteX1" fmla="*/ 2006069 w 8234837"/>
              <a:gd name="connsiteY1" fmla="*/ 2030870 h 3644070"/>
              <a:gd name="connsiteX2" fmla="*/ 2258742 w 8234837"/>
              <a:gd name="connsiteY2" fmla="*/ 0 h 3644070"/>
              <a:gd name="connsiteX3" fmla="*/ 0 w 8234837"/>
              <a:gd name="connsiteY3" fmla="*/ 593934 h 3644070"/>
              <a:gd name="connsiteX4" fmla="*/ 0 w 8234837"/>
              <a:gd name="connsiteY4" fmla="*/ 3644071 h 3644070"/>
              <a:gd name="connsiteX5" fmla="*/ 8234837 w 8234837"/>
              <a:gd name="connsiteY5" fmla="*/ 3644071 h 3644070"/>
              <a:gd name="connsiteX6" fmla="*/ 5765535 w 8234837"/>
              <a:gd name="connsiteY6" fmla="*/ 1268336 h 3644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234837" h="3644070">
                <a:moveTo>
                  <a:pt x="5765535" y="1268336"/>
                </a:moveTo>
                <a:cubicBezTo>
                  <a:pt x="4061907" y="1065249"/>
                  <a:pt x="2871282" y="3073128"/>
                  <a:pt x="2006069" y="2030870"/>
                </a:cubicBezTo>
                <a:cubicBezTo>
                  <a:pt x="1144685" y="988612"/>
                  <a:pt x="2258742" y="0"/>
                  <a:pt x="2258742" y="0"/>
                </a:cubicBezTo>
                <a:lnTo>
                  <a:pt x="0" y="593934"/>
                </a:lnTo>
                <a:lnTo>
                  <a:pt x="0" y="3644071"/>
                </a:lnTo>
                <a:lnTo>
                  <a:pt x="8234837" y="3644071"/>
                </a:lnTo>
                <a:cubicBezTo>
                  <a:pt x="7936224" y="2329753"/>
                  <a:pt x="6940846" y="1410114"/>
                  <a:pt x="5765535" y="1268336"/>
                </a:cubicBezTo>
                <a:close/>
              </a:path>
            </a:pathLst>
          </a:custGeom>
          <a:gradFill flip="none" rotWithShape="1">
            <a:gsLst>
              <a:gs pos="0">
                <a:srgbClr val="DBC399"/>
              </a:gs>
              <a:gs pos="100000">
                <a:srgbClr val="D3B683">
                  <a:alpha val="31000"/>
                </a:srgbClr>
              </a:gs>
            </a:gsLst>
            <a:lin ang="5400000" scaled="1"/>
            <a:tileRect/>
          </a:gradFill>
          <a:ln w="382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0" name="SHAPE">
            <a:extLst>
              <a:ext uri="{FF2B5EF4-FFF2-40B4-BE49-F238E27FC236}">
                <a16:creationId xmlns:a16="http://schemas.microsoft.com/office/drawing/2014/main" id="{864C2FDE-CE6E-4C60-BB38-C7F736316949}"/>
              </a:ext>
            </a:extLst>
          </p:cNvPr>
          <p:cNvSpPr/>
          <p:nvPr/>
        </p:nvSpPr>
        <p:spPr>
          <a:xfrm>
            <a:off x="0" y="-1"/>
            <a:ext cx="3048000" cy="5161815"/>
          </a:xfrm>
          <a:custGeom>
            <a:avLst/>
            <a:gdLst>
              <a:gd name="connsiteX0" fmla="*/ 1722769 w 3751486"/>
              <a:gd name="connsiteY0" fmla="*/ 6353175 h 6353175"/>
              <a:gd name="connsiteX1" fmla="*/ 1496895 w 3751486"/>
              <a:gd name="connsiteY1" fmla="*/ 4893248 h 6353175"/>
              <a:gd name="connsiteX2" fmla="*/ 1244222 w 3751486"/>
              <a:gd name="connsiteY2" fmla="*/ 3291543 h 6353175"/>
              <a:gd name="connsiteX3" fmla="*/ 3300060 w 3751486"/>
              <a:gd name="connsiteY3" fmla="*/ 3011819 h 6353175"/>
              <a:gd name="connsiteX4" fmla="*/ 3326859 w 3751486"/>
              <a:gd name="connsiteY4" fmla="*/ 1030762 h 6353175"/>
              <a:gd name="connsiteX5" fmla="*/ 3541248 w 3751486"/>
              <a:gd name="connsiteY5" fmla="*/ 0 h 6353175"/>
              <a:gd name="connsiteX6" fmla="*/ 0 w 3751486"/>
              <a:gd name="connsiteY6" fmla="*/ 0 h 6353175"/>
              <a:gd name="connsiteX7" fmla="*/ 0 w 3751486"/>
              <a:gd name="connsiteY7" fmla="*/ 6353175 h 6353175"/>
              <a:gd name="connsiteX8" fmla="*/ 1722769 w 3751486"/>
              <a:gd name="connsiteY8" fmla="*/ 6353175 h 6353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51486" h="6353175">
                <a:moveTo>
                  <a:pt x="1722769" y="6353175"/>
                </a:moveTo>
                <a:cubicBezTo>
                  <a:pt x="2025211" y="5801392"/>
                  <a:pt x="1845277" y="5146149"/>
                  <a:pt x="1496895" y="4893248"/>
                </a:cubicBezTo>
                <a:cubicBezTo>
                  <a:pt x="937952" y="4487074"/>
                  <a:pt x="635510" y="3724539"/>
                  <a:pt x="1244222" y="3291543"/>
                </a:cubicBezTo>
                <a:cubicBezTo>
                  <a:pt x="1852934" y="2858546"/>
                  <a:pt x="2557355" y="3575098"/>
                  <a:pt x="3300060" y="3011819"/>
                </a:cubicBezTo>
                <a:cubicBezTo>
                  <a:pt x="4023624" y="2463867"/>
                  <a:pt x="3759466" y="1816288"/>
                  <a:pt x="3326859" y="1030762"/>
                </a:cubicBezTo>
                <a:cubicBezTo>
                  <a:pt x="3093328" y="601597"/>
                  <a:pt x="3300060" y="241405"/>
                  <a:pt x="3541248" y="0"/>
                </a:cubicBezTo>
                <a:lnTo>
                  <a:pt x="0" y="0"/>
                </a:lnTo>
                <a:lnTo>
                  <a:pt x="0" y="6353175"/>
                </a:lnTo>
                <a:lnTo>
                  <a:pt x="1722769" y="6353175"/>
                </a:lnTo>
                <a:close/>
              </a:path>
            </a:pathLst>
          </a:custGeom>
          <a:gradFill flip="none" rotWithShape="1">
            <a:gsLst>
              <a:gs pos="0">
                <a:srgbClr val="DBC399"/>
              </a:gs>
              <a:gs pos="100000">
                <a:srgbClr val="D3B683"/>
              </a:gs>
            </a:gsLst>
            <a:lin ang="10800000" scaled="1"/>
            <a:tileRect/>
          </a:gradFill>
          <a:ln w="382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1" name="SHAPE">
            <a:extLst>
              <a:ext uri="{FF2B5EF4-FFF2-40B4-BE49-F238E27FC236}">
                <a16:creationId xmlns:a16="http://schemas.microsoft.com/office/drawing/2014/main" id="{54E0A920-A44E-4050-A88E-53AD150A2659}"/>
              </a:ext>
            </a:extLst>
          </p:cNvPr>
          <p:cNvSpPr/>
          <p:nvPr/>
        </p:nvSpPr>
        <p:spPr>
          <a:xfrm>
            <a:off x="5766768" y="0"/>
            <a:ext cx="3404389" cy="5200720"/>
          </a:xfrm>
          <a:custGeom>
            <a:avLst/>
            <a:gdLst>
              <a:gd name="connsiteX0" fmla="*/ 3223493 w 3223492"/>
              <a:gd name="connsiteY0" fmla="*/ 470 h 4924372"/>
              <a:gd name="connsiteX1" fmla="*/ 2737289 w 3223492"/>
              <a:gd name="connsiteY1" fmla="*/ 73275 h 4924372"/>
              <a:gd name="connsiteX2" fmla="*/ 1891218 w 3223492"/>
              <a:gd name="connsiteY2" fmla="*/ 1035065 h 4924372"/>
              <a:gd name="connsiteX3" fmla="*/ 1879733 w 3223492"/>
              <a:gd name="connsiteY3" fmla="*/ 2717238 h 4924372"/>
              <a:gd name="connsiteX4" fmla="*/ 1175312 w 3223492"/>
              <a:gd name="connsiteY4" fmla="*/ 3648373 h 4924372"/>
              <a:gd name="connsiteX5" fmla="*/ 497689 w 3223492"/>
              <a:gd name="connsiteY5" fmla="*/ 4104361 h 4924372"/>
              <a:gd name="connsiteX6" fmla="*/ 0 w 3223492"/>
              <a:gd name="connsiteY6" fmla="*/ 4924373 h 4924372"/>
              <a:gd name="connsiteX7" fmla="*/ 3223493 w 3223492"/>
              <a:gd name="connsiteY7" fmla="*/ 4924373 h 4924372"/>
              <a:gd name="connsiteX8" fmla="*/ 3223493 w 3223492"/>
              <a:gd name="connsiteY8" fmla="*/ 470 h 4924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23492" h="4924372">
                <a:moveTo>
                  <a:pt x="3223493" y="470"/>
                </a:moveTo>
                <a:cubicBezTo>
                  <a:pt x="3058873" y="-3361"/>
                  <a:pt x="2894253" y="15798"/>
                  <a:pt x="2737289" y="73275"/>
                </a:cubicBezTo>
                <a:cubicBezTo>
                  <a:pt x="2316168" y="218885"/>
                  <a:pt x="1986927" y="598236"/>
                  <a:pt x="1891218" y="1035065"/>
                </a:cubicBezTo>
                <a:cubicBezTo>
                  <a:pt x="1772538" y="1586848"/>
                  <a:pt x="2017554" y="2169287"/>
                  <a:pt x="1879733" y="2717238"/>
                </a:cubicBezTo>
                <a:cubicBezTo>
                  <a:pt x="1784023" y="3104253"/>
                  <a:pt x="1504552" y="3426127"/>
                  <a:pt x="1175312" y="3648373"/>
                </a:cubicBezTo>
                <a:cubicBezTo>
                  <a:pt x="953266" y="3805478"/>
                  <a:pt x="700593" y="3920433"/>
                  <a:pt x="497689" y="4104361"/>
                </a:cubicBezTo>
                <a:cubicBezTo>
                  <a:pt x="252673" y="4322776"/>
                  <a:pt x="99538" y="4610163"/>
                  <a:pt x="0" y="4924373"/>
                </a:cubicBezTo>
                <a:lnTo>
                  <a:pt x="3223493" y="4924373"/>
                </a:lnTo>
                <a:lnTo>
                  <a:pt x="3223493" y="470"/>
                </a:lnTo>
                <a:close/>
              </a:path>
            </a:pathLst>
          </a:custGeom>
          <a:gradFill flip="none" rotWithShape="1">
            <a:gsLst>
              <a:gs pos="0">
                <a:srgbClr val="DBC399"/>
              </a:gs>
              <a:gs pos="100000">
                <a:srgbClr val="D3B683">
                  <a:alpha val="30000"/>
                </a:srgbClr>
              </a:gs>
            </a:gsLst>
            <a:lin ang="0" scaled="1"/>
            <a:tileRect/>
          </a:gradFill>
          <a:ln w="382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4" name="SHAPE">
            <a:extLst>
              <a:ext uri="{FF2B5EF4-FFF2-40B4-BE49-F238E27FC236}">
                <a16:creationId xmlns:a16="http://schemas.microsoft.com/office/drawing/2014/main" id="{A300485F-9233-4CFF-BFD3-54E6EB90274D}"/>
              </a:ext>
            </a:extLst>
          </p:cNvPr>
          <p:cNvSpPr/>
          <p:nvPr/>
        </p:nvSpPr>
        <p:spPr>
          <a:xfrm>
            <a:off x="-1" y="-1"/>
            <a:ext cx="1338798" cy="2471515"/>
          </a:xfrm>
          <a:custGeom>
            <a:avLst/>
            <a:gdLst>
              <a:gd name="connsiteX0" fmla="*/ 0 w 2189831"/>
              <a:gd name="connsiteY0" fmla="*/ 4042581 h 4042581"/>
              <a:gd name="connsiteX1" fmla="*/ 738877 w 2189831"/>
              <a:gd name="connsiteY1" fmla="*/ 3126774 h 4042581"/>
              <a:gd name="connsiteX2" fmla="*/ 750362 w 2189831"/>
              <a:gd name="connsiteY2" fmla="*/ 1440768 h 4042581"/>
              <a:gd name="connsiteX3" fmla="*/ 1450955 w 2189831"/>
              <a:gd name="connsiteY3" fmla="*/ 509633 h 4042581"/>
              <a:gd name="connsiteX4" fmla="*/ 2132406 w 2189831"/>
              <a:gd name="connsiteY4" fmla="*/ 57477 h 4042581"/>
              <a:gd name="connsiteX5" fmla="*/ 2189831 w 2189831"/>
              <a:gd name="connsiteY5" fmla="*/ 0 h 4042581"/>
              <a:gd name="connsiteX6" fmla="*/ 0 w 2189831"/>
              <a:gd name="connsiteY6" fmla="*/ 0 h 4042581"/>
              <a:gd name="connsiteX7" fmla="*/ 0 w 2189831"/>
              <a:gd name="connsiteY7" fmla="*/ 4042581 h 4042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89831" h="4042581">
                <a:moveTo>
                  <a:pt x="0" y="4042581"/>
                </a:moveTo>
                <a:cubicBezTo>
                  <a:pt x="367524" y="3873981"/>
                  <a:pt x="650824" y="3521452"/>
                  <a:pt x="738877" y="3126774"/>
                </a:cubicBezTo>
                <a:cubicBezTo>
                  <a:pt x="853728" y="2574990"/>
                  <a:pt x="612540" y="1988720"/>
                  <a:pt x="750362" y="1440768"/>
                </a:cubicBezTo>
                <a:cubicBezTo>
                  <a:pt x="846071" y="1053753"/>
                  <a:pt x="1125543" y="735711"/>
                  <a:pt x="1450955" y="509633"/>
                </a:cubicBezTo>
                <a:cubicBezTo>
                  <a:pt x="1676829" y="356360"/>
                  <a:pt x="1925673" y="237573"/>
                  <a:pt x="2132406" y="57477"/>
                </a:cubicBezTo>
                <a:cubicBezTo>
                  <a:pt x="2151548" y="38318"/>
                  <a:pt x="2170689" y="19159"/>
                  <a:pt x="2189831" y="0"/>
                </a:cubicBezTo>
                <a:lnTo>
                  <a:pt x="0" y="0"/>
                </a:lnTo>
                <a:lnTo>
                  <a:pt x="0" y="4042581"/>
                </a:lnTo>
                <a:close/>
              </a:path>
            </a:pathLst>
          </a:custGeom>
          <a:gradFill>
            <a:gsLst>
              <a:gs pos="0">
                <a:srgbClr val="DBC399"/>
              </a:gs>
              <a:gs pos="100000">
                <a:srgbClr val="D3B683"/>
              </a:gs>
            </a:gsLst>
            <a:lin ang="10800000" scaled="1"/>
          </a:gradFill>
          <a:ln w="382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8" name="Text Placeholder 15">
            <a:extLst>
              <a:ext uri="{FF2B5EF4-FFF2-40B4-BE49-F238E27FC236}">
                <a16:creationId xmlns:a16="http://schemas.microsoft.com/office/drawing/2014/main" id="{B88B4043-CDA5-4ADC-9DBF-A2ECC9865300}"/>
              </a:ext>
            </a:extLst>
          </p:cNvPr>
          <p:cNvSpPr txBox="1">
            <a:spLocks/>
          </p:cNvSpPr>
          <p:nvPr/>
        </p:nvSpPr>
        <p:spPr>
          <a:xfrm>
            <a:off x="2795954" y="2065624"/>
            <a:ext cx="1852246" cy="1905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200" kern="1200" baseline="0">
                <a:solidFill>
                  <a:srgbClr val="50575B"/>
                </a:solidFill>
                <a:latin typeface="Regencie" pitchFamily="2" charset="0"/>
                <a:ea typeface="123marker" pitchFamily="2" charset="0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200" kern="1200">
                <a:solidFill>
                  <a:srgbClr val="50575B"/>
                </a:solidFill>
                <a:latin typeface="Regencie" pitchFamily="2" charset="0"/>
                <a:ea typeface="123marker" pitchFamily="2" charset="0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200" kern="1200">
                <a:solidFill>
                  <a:srgbClr val="50575B"/>
                </a:solidFill>
                <a:latin typeface="Regencie" pitchFamily="2" charset="0"/>
                <a:ea typeface="123marker" pitchFamily="2" charset="0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200" kern="1200">
                <a:solidFill>
                  <a:srgbClr val="50575B"/>
                </a:solidFill>
                <a:latin typeface="Regencie" pitchFamily="2" charset="0"/>
                <a:ea typeface="123marker" pitchFamily="2" charset="0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200" kern="1200">
                <a:solidFill>
                  <a:srgbClr val="50575B"/>
                </a:solidFill>
                <a:latin typeface="Regencie" pitchFamily="2" charset="0"/>
                <a:ea typeface="123marker" pitchFamily="2" charset="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>
                <a:solidFill>
                  <a:schemeClr val="tx1"/>
                </a:solidFill>
                <a:latin typeface="Caviar Dreams" panose="020B0402020204020504" pitchFamily="34" charset="0"/>
              </a:rPr>
              <a:t>Dolor sit amet, consectetur adipiscing elit, sed do eiusmod tempor incididunt ut</a:t>
            </a:r>
            <a:endParaRPr lang="en-US" sz="1800" b="1" dirty="0">
              <a:solidFill>
                <a:schemeClr val="tx1"/>
              </a:solidFill>
              <a:latin typeface="Caviar Dreams" panose="020B0402020204020504" pitchFamily="34" charset="0"/>
            </a:endParaRPr>
          </a:p>
        </p:txBody>
      </p:sp>
      <p:sp>
        <p:nvSpPr>
          <p:cNvPr id="49" name="Text Placeholder 16">
            <a:extLst>
              <a:ext uri="{FF2B5EF4-FFF2-40B4-BE49-F238E27FC236}">
                <a16:creationId xmlns:a16="http://schemas.microsoft.com/office/drawing/2014/main" id="{3F4C8A3A-C5FA-4C86-894D-731CC48ACE56}"/>
              </a:ext>
            </a:extLst>
          </p:cNvPr>
          <p:cNvSpPr txBox="1">
            <a:spLocks/>
          </p:cNvSpPr>
          <p:nvPr/>
        </p:nvSpPr>
        <p:spPr>
          <a:xfrm>
            <a:off x="6934200" y="3343847"/>
            <a:ext cx="2057400" cy="685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200" kern="1200" baseline="0">
                <a:solidFill>
                  <a:srgbClr val="50575B"/>
                </a:solidFill>
                <a:latin typeface="Regencie" pitchFamily="2" charset="0"/>
                <a:ea typeface="123marker" pitchFamily="2" charset="0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200" kern="1200">
                <a:solidFill>
                  <a:srgbClr val="50575B"/>
                </a:solidFill>
                <a:latin typeface="Regencie" pitchFamily="2" charset="0"/>
                <a:ea typeface="123marker" pitchFamily="2" charset="0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200" kern="1200">
                <a:solidFill>
                  <a:srgbClr val="50575B"/>
                </a:solidFill>
                <a:latin typeface="Regencie" pitchFamily="2" charset="0"/>
                <a:ea typeface="123marker" pitchFamily="2" charset="0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200" kern="1200">
                <a:solidFill>
                  <a:srgbClr val="50575B"/>
                </a:solidFill>
                <a:latin typeface="Regencie" pitchFamily="2" charset="0"/>
                <a:ea typeface="123marker" pitchFamily="2" charset="0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200" kern="1200">
                <a:solidFill>
                  <a:srgbClr val="50575B"/>
                </a:solidFill>
                <a:latin typeface="Regencie" pitchFamily="2" charset="0"/>
                <a:ea typeface="123marker" pitchFamily="2" charset="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>
                <a:solidFill>
                  <a:schemeClr val="tx1"/>
                </a:solidFill>
                <a:latin typeface="Caviar Dreams" panose="020B0402020204020504" pitchFamily="34" charset="0"/>
              </a:rPr>
              <a:t>dolor sit </a:t>
            </a:r>
            <a:r>
              <a:rPr lang="en-US" sz="1800" b="1" dirty="0" err="1">
                <a:solidFill>
                  <a:schemeClr val="tx1"/>
                </a:solidFill>
                <a:latin typeface="Caviar Dreams" panose="020B0402020204020504" pitchFamily="34" charset="0"/>
              </a:rPr>
              <a:t>amet</a:t>
            </a:r>
            <a:r>
              <a:rPr lang="en-US" sz="1800" b="1" dirty="0">
                <a:solidFill>
                  <a:schemeClr val="tx1"/>
                </a:solidFill>
                <a:latin typeface="Caviar Dreams" panose="020B0402020204020504" pitchFamily="34" charset="0"/>
              </a:rPr>
              <a:t>, </a:t>
            </a:r>
            <a:r>
              <a:rPr lang="en-US" sz="1800" b="1" dirty="0" err="1">
                <a:solidFill>
                  <a:schemeClr val="tx1"/>
                </a:solidFill>
                <a:latin typeface="Caviar Dreams" panose="020B0402020204020504" pitchFamily="34" charset="0"/>
              </a:rPr>
              <a:t>consectetur</a:t>
            </a:r>
            <a:r>
              <a:rPr lang="en-US" sz="1800" b="1" dirty="0">
                <a:solidFill>
                  <a:schemeClr val="tx1"/>
                </a:solidFill>
                <a:latin typeface="Caviar Dreams" panose="020B0402020204020504" pitchFamily="34" charset="0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latin typeface="Caviar Dreams" panose="020B0402020204020504" pitchFamily="34" charset="0"/>
              </a:rPr>
              <a:t>adipiscing</a:t>
            </a:r>
            <a:r>
              <a:rPr lang="en-US" sz="1800" b="1" dirty="0">
                <a:solidFill>
                  <a:schemeClr val="tx1"/>
                </a:solidFill>
                <a:latin typeface="Caviar Dreams" panose="020B0402020204020504" pitchFamily="34" charset="0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latin typeface="Caviar Dreams" panose="020B0402020204020504" pitchFamily="34" charset="0"/>
              </a:rPr>
              <a:t>elit</a:t>
            </a:r>
            <a:r>
              <a:rPr lang="en-US" sz="1800" b="1" dirty="0">
                <a:solidFill>
                  <a:schemeClr val="tx1"/>
                </a:solidFill>
                <a:latin typeface="Caviar Dreams" panose="020B0402020204020504" pitchFamily="34" charset="0"/>
              </a:rPr>
              <a:t>, </a:t>
            </a:r>
          </a:p>
        </p:txBody>
      </p:sp>
      <p:sp>
        <p:nvSpPr>
          <p:cNvPr id="50" name="Text Placeholder 17">
            <a:extLst>
              <a:ext uri="{FF2B5EF4-FFF2-40B4-BE49-F238E27FC236}">
                <a16:creationId xmlns:a16="http://schemas.microsoft.com/office/drawing/2014/main" id="{EC5B54D0-C63D-44B1-A7DD-18556F3086C7}"/>
              </a:ext>
            </a:extLst>
          </p:cNvPr>
          <p:cNvSpPr txBox="1">
            <a:spLocks/>
          </p:cNvSpPr>
          <p:nvPr/>
        </p:nvSpPr>
        <p:spPr>
          <a:xfrm>
            <a:off x="2795954" y="1717386"/>
            <a:ext cx="1852246" cy="304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200" kern="1200" baseline="0">
                <a:solidFill>
                  <a:srgbClr val="50575B"/>
                </a:solidFill>
                <a:latin typeface="Regencie" pitchFamily="2" charset="0"/>
                <a:ea typeface="123marker" pitchFamily="2" charset="0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200" kern="1200">
                <a:solidFill>
                  <a:srgbClr val="50575B"/>
                </a:solidFill>
                <a:latin typeface="Regencie" pitchFamily="2" charset="0"/>
                <a:ea typeface="123marker" pitchFamily="2" charset="0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200" kern="1200">
                <a:solidFill>
                  <a:srgbClr val="50575B"/>
                </a:solidFill>
                <a:latin typeface="Regencie" pitchFamily="2" charset="0"/>
                <a:ea typeface="123marker" pitchFamily="2" charset="0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200" kern="1200">
                <a:solidFill>
                  <a:srgbClr val="50575B"/>
                </a:solidFill>
                <a:latin typeface="Regencie" pitchFamily="2" charset="0"/>
                <a:ea typeface="123marker" pitchFamily="2" charset="0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200" kern="1200">
                <a:solidFill>
                  <a:srgbClr val="50575B"/>
                </a:solidFill>
                <a:latin typeface="Regencie" pitchFamily="2" charset="0"/>
                <a:ea typeface="123marker" pitchFamily="2" charset="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solidFill>
                  <a:schemeClr val="tx1"/>
                </a:solidFill>
                <a:latin typeface="Indigo Regular" panose="00000500000000000000" pitchFamily="50" charset="0"/>
              </a:rPr>
              <a:t>Lorem ipsum</a:t>
            </a:r>
            <a:endParaRPr lang="en-US" sz="2000" dirty="0">
              <a:solidFill>
                <a:schemeClr val="tx1"/>
              </a:solidFill>
              <a:latin typeface="Indigo Regular" panose="00000500000000000000" pitchFamily="50" charset="0"/>
            </a:endParaRPr>
          </a:p>
        </p:txBody>
      </p:sp>
      <p:sp>
        <p:nvSpPr>
          <p:cNvPr id="51" name="Text Placeholder 18">
            <a:extLst>
              <a:ext uri="{FF2B5EF4-FFF2-40B4-BE49-F238E27FC236}">
                <a16:creationId xmlns:a16="http://schemas.microsoft.com/office/drawing/2014/main" id="{CCFA2DB4-E40D-48B7-A396-639A99A9BDB5}"/>
              </a:ext>
            </a:extLst>
          </p:cNvPr>
          <p:cNvSpPr txBox="1">
            <a:spLocks/>
          </p:cNvSpPr>
          <p:nvPr/>
        </p:nvSpPr>
        <p:spPr>
          <a:xfrm>
            <a:off x="6934200" y="2972406"/>
            <a:ext cx="2057400" cy="2743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200" kern="1200" baseline="0">
                <a:solidFill>
                  <a:srgbClr val="50575B"/>
                </a:solidFill>
                <a:latin typeface="Regencie" pitchFamily="2" charset="0"/>
                <a:ea typeface="123marker" pitchFamily="2" charset="0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200" kern="1200">
                <a:solidFill>
                  <a:srgbClr val="50575B"/>
                </a:solidFill>
                <a:latin typeface="Regencie" pitchFamily="2" charset="0"/>
                <a:ea typeface="123marker" pitchFamily="2" charset="0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200" kern="1200">
                <a:solidFill>
                  <a:srgbClr val="50575B"/>
                </a:solidFill>
                <a:latin typeface="Regencie" pitchFamily="2" charset="0"/>
                <a:ea typeface="123marker" pitchFamily="2" charset="0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200" kern="1200">
                <a:solidFill>
                  <a:srgbClr val="50575B"/>
                </a:solidFill>
                <a:latin typeface="Regencie" pitchFamily="2" charset="0"/>
                <a:ea typeface="123marker" pitchFamily="2" charset="0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200" kern="1200">
                <a:solidFill>
                  <a:srgbClr val="50575B"/>
                </a:solidFill>
                <a:latin typeface="Regencie" pitchFamily="2" charset="0"/>
                <a:ea typeface="123marker" pitchFamily="2" charset="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solidFill>
                  <a:schemeClr val="tx1"/>
                </a:solidFill>
                <a:latin typeface="Indigo Regular" panose="00000500000000000000" pitchFamily="50" charset="0"/>
              </a:rPr>
              <a:t>Lorem ipsum</a:t>
            </a:r>
            <a:endParaRPr lang="en-US" sz="2000" dirty="0">
              <a:solidFill>
                <a:schemeClr val="tx1"/>
              </a:solidFill>
              <a:latin typeface="Indigo Regular" panose="00000500000000000000" pitchFamily="50" charset="0"/>
            </a:endParaRPr>
          </a:p>
        </p:txBody>
      </p:sp>
      <p:sp>
        <p:nvSpPr>
          <p:cNvPr id="52" name="Text Placeholder 20">
            <a:extLst>
              <a:ext uri="{FF2B5EF4-FFF2-40B4-BE49-F238E27FC236}">
                <a16:creationId xmlns:a16="http://schemas.microsoft.com/office/drawing/2014/main" id="{EDB4D06E-CBFA-4CD1-A981-88AD5C9BFED1}"/>
              </a:ext>
            </a:extLst>
          </p:cNvPr>
          <p:cNvSpPr txBox="1">
            <a:spLocks/>
          </p:cNvSpPr>
          <p:nvPr/>
        </p:nvSpPr>
        <p:spPr>
          <a:xfrm>
            <a:off x="6934200" y="1701033"/>
            <a:ext cx="2057400" cy="685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200" kern="1200" baseline="0">
                <a:solidFill>
                  <a:srgbClr val="50575B"/>
                </a:solidFill>
                <a:latin typeface="Regencie" pitchFamily="2" charset="0"/>
                <a:ea typeface="123marker" pitchFamily="2" charset="0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200" kern="1200">
                <a:solidFill>
                  <a:srgbClr val="50575B"/>
                </a:solidFill>
                <a:latin typeface="Regencie" pitchFamily="2" charset="0"/>
                <a:ea typeface="123marker" pitchFamily="2" charset="0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200" kern="1200">
                <a:solidFill>
                  <a:srgbClr val="50575B"/>
                </a:solidFill>
                <a:latin typeface="Regencie" pitchFamily="2" charset="0"/>
                <a:ea typeface="123marker" pitchFamily="2" charset="0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200" kern="1200">
                <a:solidFill>
                  <a:srgbClr val="50575B"/>
                </a:solidFill>
                <a:latin typeface="Regencie" pitchFamily="2" charset="0"/>
                <a:ea typeface="123marker" pitchFamily="2" charset="0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200" kern="1200">
                <a:solidFill>
                  <a:srgbClr val="50575B"/>
                </a:solidFill>
                <a:latin typeface="Regencie" pitchFamily="2" charset="0"/>
                <a:ea typeface="123marker" pitchFamily="2" charset="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>
                <a:solidFill>
                  <a:schemeClr val="tx1"/>
                </a:solidFill>
                <a:latin typeface="Caviar Dreams" panose="020B0402020204020504" pitchFamily="34" charset="0"/>
              </a:rPr>
              <a:t>dolor sit amet, consectetur adipiscing elit, </a:t>
            </a:r>
            <a:endParaRPr lang="en-US" sz="1800" b="1" dirty="0">
              <a:solidFill>
                <a:schemeClr val="tx1"/>
              </a:solidFill>
              <a:latin typeface="Caviar Dreams" panose="020B0402020204020504" pitchFamily="34" charset="0"/>
            </a:endParaRPr>
          </a:p>
        </p:txBody>
      </p:sp>
      <p:sp>
        <p:nvSpPr>
          <p:cNvPr id="53" name="Text Placeholder 22">
            <a:extLst>
              <a:ext uri="{FF2B5EF4-FFF2-40B4-BE49-F238E27FC236}">
                <a16:creationId xmlns:a16="http://schemas.microsoft.com/office/drawing/2014/main" id="{745D37AA-AEFC-4578-ABA5-06C78AF1503C}"/>
              </a:ext>
            </a:extLst>
          </p:cNvPr>
          <p:cNvSpPr txBox="1">
            <a:spLocks/>
          </p:cNvSpPr>
          <p:nvPr/>
        </p:nvSpPr>
        <p:spPr>
          <a:xfrm>
            <a:off x="6934200" y="1306588"/>
            <a:ext cx="2057400" cy="2743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200" kern="1200" baseline="0">
                <a:solidFill>
                  <a:srgbClr val="50575B"/>
                </a:solidFill>
                <a:latin typeface="Regencie" pitchFamily="2" charset="0"/>
                <a:ea typeface="123marker" pitchFamily="2" charset="0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200" kern="1200">
                <a:solidFill>
                  <a:srgbClr val="50575B"/>
                </a:solidFill>
                <a:latin typeface="Regencie" pitchFamily="2" charset="0"/>
                <a:ea typeface="123marker" pitchFamily="2" charset="0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200" kern="1200">
                <a:solidFill>
                  <a:srgbClr val="50575B"/>
                </a:solidFill>
                <a:latin typeface="Regencie" pitchFamily="2" charset="0"/>
                <a:ea typeface="123marker" pitchFamily="2" charset="0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200" kern="1200">
                <a:solidFill>
                  <a:srgbClr val="50575B"/>
                </a:solidFill>
                <a:latin typeface="Regencie" pitchFamily="2" charset="0"/>
                <a:ea typeface="123marker" pitchFamily="2" charset="0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200" kern="1200">
                <a:solidFill>
                  <a:srgbClr val="50575B"/>
                </a:solidFill>
                <a:latin typeface="Regencie" pitchFamily="2" charset="0"/>
                <a:ea typeface="123marker" pitchFamily="2" charset="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solidFill>
                  <a:schemeClr val="tx1"/>
                </a:solidFill>
                <a:latin typeface="Indigo Regular" panose="00000500000000000000" pitchFamily="50" charset="0"/>
              </a:rPr>
              <a:t>Lorem ipsum</a:t>
            </a:r>
            <a:endParaRPr lang="en-US" sz="2000" dirty="0">
              <a:solidFill>
                <a:schemeClr val="tx1"/>
              </a:solidFill>
              <a:latin typeface="Indigo Regular" panose="00000500000000000000" pitchFamily="50" charset="0"/>
            </a:endParaRPr>
          </a:p>
        </p:txBody>
      </p:sp>
      <p:pic>
        <p:nvPicPr>
          <p:cNvPr id="54" name="Picture Placeholder 42">
            <a:extLst>
              <a:ext uri="{FF2B5EF4-FFF2-40B4-BE49-F238E27FC236}">
                <a16:creationId xmlns:a16="http://schemas.microsoft.com/office/drawing/2014/main" id="{CF2A93EC-BFFC-4F29-9033-FEBDC9C5ED4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806" b="26806"/>
          <a:stretch>
            <a:fillRect/>
          </a:stretch>
        </p:blipFill>
        <p:spPr>
          <a:xfrm>
            <a:off x="4800600" y="2985850"/>
            <a:ext cx="1905000" cy="1325880"/>
          </a:xfrm>
          <a:prstGeom prst="rect">
            <a:avLst/>
          </a:prstGeom>
        </p:spPr>
      </p:pic>
      <p:pic>
        <p:nvPicPr>
          <p:cNvPr id="55" name="Picture Placeholder 40">
            <a:extLst>
              <a:ext uri="{FF2B5EF4-FFF2-40B4-BE49-F238E27FC236}">
                <a16:creationId xmlns:a16="http://schemas.microsoft.com/office/drawing/2014/main" id="{8CE858CD-94D6-4639-AE54-84168668A85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4" r="3704"/>
          <a:stretch>
            <a:fillRect/>
          </a:stretch>
        </p:blipFill>
        <p:spPr>
          <a:xfrm>
            <a:off x="4800600" y="1263730"/>
            <a:ext cx="1905000" cy="1371600"/>
          </a:xfrm>
          <a:prstGeom prst="rect">
            <a:avLst/>
          </a:prstGeom>
        </p:spPr>
      </p:pic>
      <p:pic>
        <p:nvPicPr>
          <p:cNvPr id="56" name="Picture Placeholder 38">
            <a:extLst>
              <a:ext uri="{FF2B5EF4-FFF2-40B4-BE49-F238E27FC236}">
                <a16:creationId xmlns:a16="http://schemas.microsoft.com/office/drawing/2014/main" id="{B5F38941-4605-4D29-AFCC-C8523762703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0" r="45798"/>
          <a:stretch/>
        </p:blipFill>
        <p:spPr>
          <a:xfrm>
            <a:off x="381000" y="1416130"/>
            <a:ext cx="2209800" cy="2819400"/>
          </a:xfrm>
          <a:prstGeom prst="rect">
            <a:avLst/>
          </a:prstGeom>
        </p:spPr>
      </p:pic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72F5E146-A878-4D1E-9064-B159BFEAF3BE}"/>
              </a:ext>
            </a:extLst>
          </p:cNvPr>
          <p:cNvCxnSpPr/>
          <p:nvPr/>
        </p:nvCxnSpPr>
        <p:spPr>
          <a:xfrm>
            <a:off x="0" y="4676394"/>
            <a:ext cx="3810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6CD0B894-6F54-4808-B9B9-61B4AFDED9A4}"/>
              </a:ext>
            </a:extLst>
          </p:cNvPr>
          <p:cNvCxnSpPr/>
          <p:nvPr/>
        </p:nvCxnSpPr>
        <p:spPr>
          <a:xfrm>
            <a:off x="5334000" y="4676394"/>
            <a:ext cx="3810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7" name="Group 10">
            <a:extLst>
              <a:ext uri="{FF2B5EF4-FFF2-40B4-BE49-F238E27FC236}">
                <a16:creationId xmlns:a16="http://schemas.microsoft.com/office/drawing/2014/main" id="{FFED662A-8E74-4A7A-9FD9-7B0CB806F957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226389" y="4571238"/>
            <a:ext cx="691221" cy="210312"/>
            <a:chOff x="1872" y="1313"/>
            <a:chExt cx="2018" cy="614"/>
          </a:xfrm>
          <a:solidFill>
            <a:schemeClr val="bg1"/>
          </a:solidFill>
        </p:grpSpPr>
        <p:sp>
          <p:nvSpPr>
            <p:cNvPr id="68" name="Freeform 11">
              <a:extLst>
                <a:ext uri="{FF2B5EF4-FFF2-40B4-BE49-F238E27FC236}">
                  <a16:creationId xmlns:a16="http://schemas.microsoft.com/office/drawing/2014/main" id="{C2871E4B-2BE4-4707-900B-A4745960252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76" y="1313"/>
              <a:ext cx="614" cy="614"/>
            </a:xfrm>
            <a:custGeom>
              <a:avLst/>
              <a:gdLst>
                <a:gd name="T0" fmla="*/ 130 w 260"/>
                <a:gd name="T1" fmla="*/ 0 h 260"/>
                <a:gd name="T2" fmla="*/ 0 w 260"/>
                <a:gd name="T3" fmla="*/ 130 h 260"/>
                <a:gd name="T4" fmla="*/ 130 w 260"/>
                <a:gd name="T5" fmla="*/ 260 h 260"/>
                <a:gd name="T6" fmla="*/ 260 w 260"/>
                <a:gd name="T7" fmla="*/ 130 h 260"/>
                <a:gd name="T8" fmla="*/ 130 w 260"/>
                <a:gd name="T9" fmla="*/ 0 h 260"/>
                <a:gd name="T10" fmla="*/ 214 w 260"/>
                <a:gd name="T11" fmla="*/ 142 h 260"/>
                <a:gd name="T12" fmla="*/ 201 w 260"/>
                <a:gd name="T13" fmla="*/ 155 h 260"/>
                <a:gd name="T14" fmla="*/ 201 w 260"/>
                <a:gd name="T15" fmla="*/ 162 h 260"/>
                <a:gd name="T16" fmla="*/ 188 w 260"/>
                <a:gd name="T17" fmla="*/ 175 h 260"/>
                <a:gd name="T18" fmla="*/ 177 w 260"/>
                <a:gd name="T19" fmla="*/ 175 h 260"/>
                <a:gd name="T20" fmla="*/ 164 w 260"/>
                <a:gd name="T21" fmla="*/ 162 h 260"/>
                <a:gd name="T22" fmla="*/ 164 w 260"/>
                <a:gd name="T23" fmla="*/ 144 h 260"/>
                <a:gd name="T24" fmla="*/ 95 w 260"/>
                <a:gd name="T25" fmla="*/ 144 h 260"/>
                <a:gd name="T26" fmla="*/ 95 w 260"/>
                <a:gd name="T27" fmla="*/ 162 h 260"/>
                <a:gd name="T28" fmla="*/ 82 w 260"/>
                <a:gd name="T29" fmla="*/ 175 h 260"/>
                <a:gd name="T30" fmla="*/ 72 w 260"/>
                <a:gd name="T31" fmla="*/ 175 h 260"/>
                <a:gd name="T32" fmla="*/ 59 w 260"/>
                <a:gd name="T33" fmla="*/ 162 h 260"/>
                <a:gd name="T34" fmla="*/ 59 w 260"/>
                <a:gd name="T35" fmla="*/ 155 h 260"/>
                <a:gd name="T36" fmla="*/ 46 w 260"/>
                <a:gd name="T37" fmla="*/ 142 h 260"/>
                <a:gd name="T38" fmla="*/ 46 w 260"/>
                <a:gd name="T39" fmla="*/ 119 h 260"/>
                <a:gd name="T40" fmla="*/ 59 w 260"/>
                <a:gd name="T41" fmla="*/ 105 h 260"/>
                <a:gd name="T42" fmla="*/ 59 w 260"/>
                <a:gd name="T43" fmla="*/ 99 h 260"/>
                <a:gd name="T44" fmla="*/ 72 w 260"/>
                <a:gd name="T45" fmla="*/ 86 h 260"/>
                <a:gd name="T46" fmla="*/ 82 w 260"/>
                <a:gd name="T47" fmla="*/ 86 h 260"/>
                <a:gd name="T48" fmla="*/ 95 w 260"/>
                <a:gd name="T49" fmla="*/ 99 h 260"/>
                <a:gd name="T50" fmla="*/ 95 w 260"/>
                <a:gd name="T51" fmla="*/ 117 h 260"/>
                <a:gd name="T52" fmla="*/ 164 w 260"/>
                <a:gd name="T53" fmla="*/ 117 h 260"/>
                <a:gd name="T54" fmla="*/ 164 w 260"/>
                <a:gd name="T55" fmla="*/ 99 h 260"/>
                <a:gd name="T56" fmla="*/ 177 w 260"/>
                <a:gd name="T57" fmla="*/ 86 h 260"/>
                <a:gd name="T58" fmla="*/ 188 w 260"/>
                <a:gd name="T59" fmla="*/ 86 h 260"/>
                <a:gd name="T60" fmla="*/ 201 w 260"/>
                <a:gd name="T61" fmla="*/ 99 h 260"/>
                <a:gd name="T62" fmla="*/ 201 w 260"/>
                <a:gd name="T63" fmla="*/ 105 h 260"/>
                <a:gd name="T64" fmla="*/ 214 w 260"/>
                <a:gd name="T65" fmla="*/ 119 h 260"/>
                <a:gd name="T66" fmla="*/ 214 w 260"/>
                <a:gd name="T67" fmla="*/ 142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60" h="260">
                  <a:moveTo>
                    <a:pt x="130" y="0"/>
                  </a:moveTo>
                  <a:cubicBezTo>
                    <a:pt x="58" y="0"/>
                    <a:pt x="0" y="59"/>
                    <a:pt x="0" y="130"/>
                  </a:cubicBezTo>
                  <a:cubicBezTo>
                    <a:pt x="0" y="202"/>
                    <a:pt x="58" y="260"/>
                    <a:pt x="130" y="260"/>
                  </a:cubicBezTo>
                  <a:cubicBezTo>
                    <a:pt x="202" y="260"/>
                    <a:pt x="260" y="202"/>
                    <a:pt x="260" y="130"/>
                  </a:cubicBezTo>
                  <a:cubicBezTo>
                    <a:pt x="260" y="59"/>
                    <a:pt x="202" y="0"/>
                    <a:pt x="130" y="0"/>
                  </a:cubicBezTo>
                  <a:moveTo>
                    <a:pt x="214" y="142"/>
                  </a:moveTo>
                  <a:cubicBezTo>
                    <a:pt x="214" y="149"/>
                    <a:pt x="208" y="155"/>
                    <a:pt x="201" y="155"/>
                  </a:cubicBezTo>
                  <a:cubicBezTo>
                    <a:pt x="201" y="162"/>
                    <a:pt x="201" y="162"/>
                    <a:pt x="201" y="162"/>
                  </a:cubicBezTo>
                  <a:cubicBezTo>
                    <a:pt x="201" y="169"/>
                    <a:pt x="195" y="175"/>
                    <a:pt x="188" y="175"/>
                  </a:cubicBezTo>
                  <a:cubicBezTo>
                    <a:pt x="177" y="175"/>
                    <a:pt x="177" y="175"/>
                    <a:pt x="177" y="175"/>
                  </a:cubicBezTo>
                  <a:cubicBezTo>
                    <a:pt x="170" y="175"/>
                    <a:pt x="164" y="169"/>
                    <a:pt x="164" y="162"/>
                  </a:cubicBezTo>
                  <a:cubicBezTo>
                    <a:pt x="164" y="144"/>
                    <a:pt x="164" y="144"/>
                    <a:pt x="164" y="144"/>
                  </a:cubicBezTo>
                  <a:cubicBezTo>
                    <a:pt x="95" y="144"/>
                    <a:pt x="95" y="144"/>
                    <a:pt x="95" y="144"/>
                  </a:cubicBezTo>
                  <a:cubicBezTo>
                    <a:pt x="95" y="162"/>
                    <a:pt x="95" y="162"/>
                    <a:pt x="95" y="162"/>
                  </a:cubicBezTo>
                  <a:cubicBezTo>
                    <a:pt x="95" y="169"/>
                    <a:pt x="89" y="175"/>
                    <a:pt x="82" y="175"/>
                  </a:cubicBezTo>
                  <a:cubicBezTo>
                    <a:pt x="72" y="175"/>
                    <a:pt x="72" y="175"/>
                    <a:pt x="72" y="175"/>
                  </a:cubicBezTo>
                  <a:cubicBezTo>
                    <a:pt x="65" y="175"/>
                    <a:pt x="59" y="169"/>
                    <a:pt x="59" y="162"/>
                  </a:cubicBezTo>
                  <a:cubicBezTo>
                    <a:pt x="59" y="155"/>
                    <a:pt x="59" y="155"/>
                    <a:pt x="59" y="155"/>
                  </a:cubicBezTo>
                  <a:cubicBezTo>
                    <a:pt x="52" y="155"/>
                    <a:pt x="46" y="149"/>
                    <a:pt x="46" y="142"/>
                  </a:cubicBezTo>
                  <a:cubicBezTo>
                    <a:pt x="46" y="119"/>
                    <a:pt x="46" y="119"/>
                    <a:pt x="46" y="119"/>
                  </a:cubicBezTo>
                  <a:cubicBezTo>
                    <a:pt x="46" y="111"/>
                    <a:pt x="52" y="105"/>
                    <a:pt x="59" y="105"/>
                  </a:cubicBezTo>
                  <a:cubicBezTo>
                    <a:pt x="59" y="99"/>
                    <a:pt x="59" y="99"/>
                    <a:pt x="59" y="99"/>
                  </a:cubicBezTo>
                  <a:cubicBezTo>
                    <a:pt x="59" y="92"/>
                    <a:pt x="65" y="86"/>
                    <a:pt x="72" y="86"/>
                  </a:cubicBezTo>
                  <a:cubicBezTo>
                    <a:pt x="82" y="86"/>
                    <a:pt x="82" y="86"/>
                    <a:pt x="82" y="86"/>
                  </a:cubicBezTo>
                  <a:cubicBezTo>
                    <a:pt x="89" y="86"/>
                    <a:pt x="95" y="92"/>
                    <a:pt x="95" y="99"/>
                  </a:cubicBezTo>
                  <a:cubicBezTo>
                    <a:pt x="95" y="117"/>
                    <a:pt x="95" y="117"/>
                    <a:pt x="95" y="117"/>
                  </a:cubicBezTo>
                  <a:cubicBezTo>
                    <a:pt x="164" y="117"/>
                    <a:pt x="164" y="117"/>
                    <a:pt x="164" y="117"/>
                  </a:cubicBezTo>
                  <a:cubicBezTo>
                    <a:pt x="164" y="99"/>
                    <a:pt x="164" y="99"/>
                    <a:pt x="164" y="99"/>
                  </a:cubicBezTo>
                  <a:cubicBezTo>
                    <a:pt x="164" y="92"/>
                    <a:pt x="170" y="86"/>
                    <a:pt x="177" y="86"/>
                  </a:cubicBezTo>
                  <a:cubicBezTo>
                    <a:pt x="188" y="86"/>
                    <a:pt x="188" y="86"/>
                    <a:pt x="188" y="86"/>
                  </a:cubicBezTo>
                  <a:cubicBezTo>
                    <a:pt x="195" y="86"/>
                    <a:pt x="201" y="92"/>
                    <a:pt x="201" y="99"/>
                  </a:cubicBezTo>
                  <a:cubicBezTo>
                    <a:pt x="201" y="105"/>
                    <a:pt x="201" y="105"/>
                    <a:pt x="201" y="105"/>
                  </a:cubicBezTo>
                  <a:cubicBezTo>
                    <a:pt x="208" y="105"/>
                    <a:pt x="214" y="111"/>
                    <a:pt x="214" y="119"/>
                  </a:cubicBezTo>
                  <a:lnTo>
                    <a:pt x="214" y="1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12">
              <a:extLst>
                <a:ext uri="{FF2B5EF4-FFF2-40B4-BE49-F238E27FC236}">
                  <a16:creationId xmlns:a16="http://schemas.microsoft.com/office/drawing/2014/main" id="{4FFD52E7-7ECB-4B26-80FC-DD03655BC86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74" y="1313"/>
              <a:ext cx="614" cy="614"/>
            </a:xfrm>
            <a:custGeom>
              <a:avLst/>
              <a:gdLst>
                <a:gd name="T0" fmla="*/ 130 w 260"/>
                <a:gd name="T1" fmla="*/ 0 h 260"/>
                <a:gd name="T2" fmla="*/ 0 w 260"/>
                <a:gd name="T3" fmla="*/ 130 h 260"/>
                <a:gd name="T4" fmla="*/ 130 w 260"/>
                <a:gd name="T5" fmla="*/ 260 h 260"/>
                <a:gd name="T6" fmla="*/ 260 w 260"/>
                <a:gd name="T7" fmla="*/ 130 h 260"/>
                <a:gd name="T8" fmla="*/ 130 w 260"/>
                <a:gd name="T9" fmla="*/ 0 h 260"/>
                <a:gd name="T10" fmla="*/ 133 w 260"/>
                <a:gd name="T11" fmla="*/ 202 h 260"/>
                <a:gd name="T12" fmla="*/ 127 w 260"/>
                <a:gd name="T13" fmla="*/ 202 h 260"/>
                <a:gd name="T14" fmla="*/ 71 w 260"/>
                <a:gd name="T15" fmla="*/ 151 h 260"/>
                <a:gd name="T16" fmla="*/ 100 w 260"/>
                <a:gd name="T17" fmla="*/ 151 h 260"/>
                <a:gd name="T18" fmla="*/ 104 w 260"/>
                <a:gd name="T19" fmla="*/ 149 h 260"/>
                <a:gd name="T20" fmla="*/ 106 w 260"/>
                <a:gd name="T21" fmla="*/ 144 h 260"/>
                <a:gd name="T22" fmla="*/ 120 w 260"/>
                <a:gd name="T23" fmla="*/ 169 h 260"/>
                <a:gd name="T24" fmla="*/ 127 w 260"/>
                <a:gd name="T25" fmla="*/ 169 h 260"/>
                <a:gd name="T26" fmla="*/ 146 w 260"/>
                <a:gd name="T27" fmla="*/ 128 h 260"/>
                <a:gd name="T28" fmla="*/ 153 w 260"/>
                <a:gd name="T29" fmla="*/ 148 h 260"/>
                <a:gd name="T30" fmla="*/ 157 w 260"/>
                <a:gd name="T31" fmla="*/ 151 h 260"/>
                <a:gd name="T32" fmla="*/ 189 w 260"/>
                <a:gd name="T33" fmla="*/ 151 h 260"/>
                <a:gd name="T34" fmla="*/ 133 w 260"/>
                <a:gd name="T35" fmla="*/ 202 h 260"/>
                <a:gd name="T36" fmla="*/ 196 w 260"/>
                <a:gd name="T37" fmla="*/ 139 h 260"/>
                <a:gd name="T38" fmla="*/ 196 w 260"/>
                <a:gd name="T39" fmla="*/ 139 h 260"/>
                <a:gd name="T40" fmla="*/ 162 w 260"/>
                <a:gd name="T41" fmla="*/ 139 h 260"/>
                <a:gd name="T42" fmla="*/ 151 w 260"/>
                <a:gd name="T43" fmla="*/ 107 h 260"/>
                <a:gd name="T44" fmla="*/ 143 w 260"/>
                <a:gd name="T45" fmla="*/ 107 h 260"/>
                <a:gd name="T46" fmla="*/ 123 w 260"/>
                <a:gd name="T47" fmla="*/ 150 h 260"/>
                <a:gd name="T48" fmla="*/ 110 w 260"/>
                <a:gd name="T49" fmla="*/ 126 h 260"/>
                <a:gd name="T50" fmla="*/ 103 w 260"/>
                <a:gd name="T51" fmla="*/ 126 h 260"/>
                <a:gd name="T52" fmla="*/ 96 w 260"/>
                <a:gd name="T53" fmla="*/ 139 h 260"/>
                <a:gd name="T54" fmla="*/ 64 w 260"/>
                <a:gd name="T55" fmla="*/ 139 h 260"/>
                <a:gd name="T56" fmla="*/ 64 w 260"/>
                <a:gd name="T57" fmla="*/ 139 h 260"/>
                <a:gd name="T58" fmla="*/ 63 w 260"/>
                <a:gd name="T59" fmla="*/ 94 h 260"/>
                <a:gd name="T60" fmla="*/ 96 w 260"/>
                <a:gd name="T61" fmla="*/ 74 h 260"/>
                <a:gd name="T62" fmla="*/ 130 w 260"/>
                <a:gd name="T63" fmla="*/ 94 h 260"/>
                <a:gd name="T64" fmla="*/ 164 w 260"/>
                <a:gd name="T65" fmla="*/ 74 h 260"/>
                <a:gd name="T66" fmla="*/ 197 w 260"/>
                <a:gd name="T67" fmla="*/ 94 h 260"/>
                <a:gd name="T68" fmla="*/ 196 w 260"/>
                <a:gd name="T69" fmla="*/ 139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60" h="260">
                  <a:moveTo>
                    <a:pt x="130" y="0"/>
                  </a:moveTo>
                  <a:cubicBezTo>
                    <a:pt x="58" y="0"/>
                    <a:pt x="0" y="59"/>
                    <a:pt x="0" y="130"/>
                  </a:cubicBezTo>
                  <a:cubicBezTo>
                    <a:pt x="0" y="202"/>
                    <a:pt x="58" y="260"/>
                    <a:pt x="130" y="260"/>
                  </a:cubicBezTo>
                  <a:cubicBezTo>
                    <a:pt x="202" y="260"/>
                    <a:pt x="260" y="202"/>
                    <a:pt x="260" y="130"/>
                  </a:cubicBezTo>
                  <a:cubicBezTo>
                    <a:pt x="260" y="59"/>
                    <a:pt x="202" y="0"/>
                    <a:pt x="130" y="0"/>
                  </a:cubicBezTo>
                  <a:moveTo>
                    <a:pt x="133" y="202"/>
                  </a:moveTo>
                  <a:cubicBezTo>
                    <a:pt x="131" y="203"/>
                    <a:pt x="129" y="203"/>
                    <a:pt x="127" y="202"/>
                  </a:cubicBezTo>
                  <a:cubicBezTo>
                    <a:pt x="118" y="195"/>
                    <a:pt x="87" y="173"/>
                    <a:pt x="71" y="151"/>
                  </a:cubicBezTo>
                  <a:cubicBezTo>
                    <a:pt x="100" y="151"/>
                    <a:pt x="100" y="151"/>
                    <a:pt x="100" y="151"/>
                  </a:cubicBezTo>
                  <a:cubicBezTo>
                    <a:pt x="102" y="151"/>
                    <a:pt x="103" y="150"/>
                    <a:pt x="104" y="149"/>
                  </a:cubicBezTo>
                  <a:cubicBezTo>
                    <a:pt x="106" y="144"/>
                    <a:pt x="106" y="144"/>
                    <a:pt x="106" y="144"/>
                  </a:cubicBezTo>
                  <a:cubicBezTo>
                    <a:pt x="120" y="169"/>
                    <a:pt x="120" y="169"/>
                    <a:pt x="120" y="169"/>
                  </a:cubicBezTo>
                  <a:cubicBezTo>
                    <a:pt x="122" y="172"/>
                    <a:pt x="126" y="171"/>
                    <a:pt x="127" y="169"/>
                  </a:cubicBezTo>
                  <a:cubicBezTo>
                    <a:pt x="146" y="128"/>
                    <a:pt x="146" y="128"/>
                    <a:pt x="146" y="128"/>
                  </a:cubicBezTo>
                  <a:cubicBezTo>
                    <a:pt x="153" y="148"/>
                    <a:pt x="153" y="148"/>
                    <a:pt x="153" y="148"/>
                  </a:cubicBezTo>
                  <a:cubicBezTo>
                    <a:pt x="154" y="150"/>
                    <a:pt x="155" y="151"/>
                    <a:pt x="157" y="151"/>
                  </a:cubicBezTo>
                  <a:cubicBezTo>
                    <a:pt x="189" y="151"/>
                    <a:pt x="189" y="151"/>
                    <a:pt x="189" y="151"/>
                  </a:cubicBezTo>
                  <a:cubicBezTo>
                    <a:pt x="173" y="173"/>
                    <a:pt x="142" y="195"/>
                    <a:pt x="133" y="202"/>
                  </a:cubicBezTo>
                  <a:moveTo>
                    <a:pt x="196" y="139"/>
                  </a:moveTo>
                  <a:cubicBezTo>
                    <a:pt x="196" y="139"/>
                    <a:pt x="196" y="139"/>
                    <a:pt x="196" y="139"/>
                  </a:cubicBezTo>
                  <a:cubicBezTo>
                    <a:pt x="162" y="139"/>
                    <a:pt x="162" y="139"/>
                    <a:pt x="162" y="139"/>
                  </a:cubicBezTo>
                  <a:cubicBezTo>
                    <a:pt x="151" y="107"/>
                    <a:pt x="151" y="107"/>
                    <a:pt x="151" y="107"/>
                  </a:cubicBezTo>
                  <a:cubicBezTo>
                    <a:pt x="149" y="104"/>
                    <a:pt x="145" y="103"/>
                    <a:pt x="143" y="107"/>
                  </a:cubicBezTo>
                  <a:cubicBezTo>
                    <a:pt x="123" y="150"/>
                    <a:pt x="123" y="150"/>
                    <a:pt x="123" y="150"/>
                  </a:cubicBezTo>
                  <a:cubicBezTo>
                    <a:pt x="110" y="126"/>
                    <a:pt x="110" y="126"/>
                    <a:pt x="110" y="126"/>
                  </a:cubicBezTo>
                  <a:cubicBezTo>
                    <a:pt x="108" y="123"/>
                    <a:pt x="104" y="123"/>
                    <a:pt x="103" y="126"/>
                  </a:cubicBezTo>
                  <a:cubicBezTo>
                    <a:pt x="96" y="139"/>
                    <a:pt x="96" y="139"/>
                    <a:pt x="96" y="139"/>
                  </a:cubicBezTo>
                  <a:cubicBezTo>
                    <a:pt x="64" y="139"/>
                    <a:pt x="64" y="139"/>
                    <a:pt x="64" y="139"/>
                  </a:cubicBezTo>
                  <a:cubicBezTo>
                    <a:pt x="64" y="139"/>
                    <a:pt x="64" y="139"/>
                    <a:pt x="64" y="139"/>
                  </a:cubicBezTo>
                  <a:cubicBezTo>
                    <a:pt x="57" y="125"/>
                    <a:pt x="55" y="109"/>
                    <a:pt x="63" y="94"/>
                  </a:cubicBezTo>
                  <a:cubicBezTo>
                    <a:pt x="69" y="82"/>
                    <a:pt x="82" y="74"/>
                    <a:pt x="96" y="74"/>
                  </a:cubicBezTo>
                  <a:cubicBezTo>
                    <a:pt x="111" y="74"/>
                    <a:pt x="123" y="82"/>
                    <a:pt x="130" y="94"/>
                  </a:cubicBezTo>
                  <a:cubicBezTo>
                    <a:pt x="136" y="82"/>
                    <a:pt x="149" y="74"/>
                    <a:pt x="164" y="74"/>
                  </a:cubicBezTo>
                  <a:cubicBezTo>
                    <a:pt x="178" y="74"/>
                    <a:pt x="190" y="82"/>
                    <a:pt x="197" y="94"/>
                  </a:cubicBezTo>
                  <a:cubicBezTo>
                    <a:pt x="205" y="109"/>
                    <a:pt x="202" y="125"/>
                    <a:pt x="196" y="13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13">
              <a:extLst>
                <a:ext uri="{FF2B5EF4-FFF2-40B4-BE49-F238E27FC236}">
                  <a16:creationId xmlns:a16="http://schemas.microsoft.com/office/drawing/2014/main" id="{BBFCB1C1-590C-489F-A34C-FE16A7738B7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72" y="1313"/>
              <a:ext cx="615" cy="614"/>
            </a:xfrm>
            <a:custGeom>
              <a:avLst/>
              <a:gdLst>
                <a:gd name="T0" fmla="*/ 130 w 260"/>
                <a:gd name="T1" fmla="*/ 0 h 260"/>
                <a:gd name="T2" fmla="*/ 0 w 260"/>
                <a:gd name="T3" fmla="*/ 130 h 260"/>
                <a:gd name="T4" fmla="*/ 130 w 260"/>
                <a:gd name="T5" fmla="*/ 260 h 260"/>
                <a:gd name="T6" fmla="*/ 260 w 260"/>
                <a:gd name="T7" fmla="*/ 130 h 260"/>
                <a:gd name="T8" fmla="*/ 130 w 260"/>
                <a:gd name="T9" fmla="*/ 0 h 260"/>
                <a:gd name="T10" fmla="*/ 206 w 260"/>
                <a:gd name="T11" fmla="*/ 144 h 260"/>
                <a:gd name="T12" fmla="*/ 194 w 260"/>
                <a:gd name="T13" fmla="*/ 156 h 260"/>
                <a:gd name="T14" fmla="*/ 155 w 260"/>
                <a:gd name="T15" fmla="*/ 156 h 260"/>
                <a:gd name="T16" fmla="*/ 155 w 260"/>
                <a:gd name="T17" fmla="*/ 195 h 260"/>
                <a:gd name="T18" fmla="*/ 143 w 260"/>
                <a:gd name="T19" fmla="*/ 207 h 260"/>
                <a:gd name="T20" fmla="*/ 117 w 260"/>
                <a:gd name="T21" fmla="*/ 207 h 260"/>
                <a:gd name="T22" fmla="*/ 105 w 260"/>
                <a:gd name="T23" fmla="*/ 195 h 260"/>
                <a:gd name="T24" fmla="*/ 105 w 260"/>
                <a:gd name="T25" fmla="*/ 156 h 260"/>
                <a:gd name="T26" fmla="*/ 66 w 260"/>
                <a:gd name="T27" fmla="*/ 156 h 260"/>
                <a:gd name="T28" fmla="*/ 54 w 260"/>
                <a:gd name="T29" fmla="*/ 144 h 260"/>
                <a:gd name="T30" fmla="*/ 54 w 260"/>
                <a:gd name="T31" fmla="*/ 117 h 260"/>
                <a:gd name="T32" fmla="*/ 66 w 260"/>
                <a:gd name="T33" fmla="*/ 105 h 260"/>
                <a:gd name="T34" fmla="*/ 105 w 260"/>
                <a:gd name="T35" fmla="*/ 105 h 260"/>
                <a:gd name="T36" fmla="*/ 105 w 260"/>
                <a:gd name="T37" fmla="*/ 66 h 260"/>
                <a:gd name="T38" fmla="*/ 117 w 260"/>
                <a:gd name="T39" fmla="*/ 54 h 260"/>
                <a:gd name="T40" fmla="*/ 143 w 260"/>
                <a:gd name="T41" fmla="*/ 54 h 260"/>
                <a:gd name="T42" fmla="*/ 155 w 260"/>
                <a:gd name="T43" fmla="*/ 66 h 260"/>
                <a:gd name="T44" fmla="*/ 155 w 260"/>
                <a:gd name="T45" fmla="*/ 105 h 260"/>
                <a:gd name="T46" fmla="*/ 194 w 260"/>
                <a:gd name="T47" fmla="*/ 105 h 260"/>
                <a:gd name="T48" fmla="*/ 206 w 260"/>
                <a:gd name="T49" fmla="*/ 117 h 260"/>
                <a:gd name="T50" fmla="*/ 206 w 260"/>
                <a:gd name="T51" fmla="*/ 144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60" h="260">
                  <a:moveTo>
                    <a:pt x="130" y="0"/>
                  </a:moveTo>
                  <a:cubicBezTo>
                    <a:pt x="58" y="0"/>
                    <a:pt x="0" y="59"/>
                    <a:pt x="0" y="130"/>
                  </a:cubicBezTo>
                  <a:cubicBezTo>
                    <a:pt x="0" y="202"/>
                    <a:pt x="58" y="260"/>
                    <a:pt x="130" y="260"/>
                  </a:cubicBezTo>
                  <a:cubicBezTo>
                    <a:pt x="202" y="260"/>
                    <a:pt x="260" y="202"/>
                    <a:pt x="260" y="130"/>
                  </a:cubicBezTo>
                  <a:cubicBezTo>
                    <a:pt x="260" y="59"/>
                    <a:pt x="202" y="0"/>
                    <a:pt x="130" y="0"/>
                  </a:cubicBezTo>
                  <a:moveTo>
                    <a:pt x="206" y="144"/>
                  </a:moveTo>
                  <a:cubicBezTo>
                    <a:pt x="206" y="150"/>
                    <a:pt x="201" y="156"/>
                    <a:pt x="194" y="156"/>
                  </a:cubicBezTo>
                  <a:cubicBezTo>
                    <a:pt x="155" y="156"/>
                    <a:pt x="155" y="156"/>
                    <a:pt x="155" y="156"/>
                  </a:cubicBezTo>
                  <a:cubicBezTo>
                    <a:pt x="155" y="195"/>
                    <a:pt x="155" y="195"/>
                    <a:pt x="155" y="195"/>
                  </a:cubicBezTo>
                  <a:cubicBezTo>
                    <a:pt x="155" y="201"/>
                    <a:pt x="150" y="207"/>
                    <a:pt x="143" y="207"/>
                  </a:cubicBezTo>
                  <a:cubicBezTo>
                    <a:pt x="117" y="207"/>
                    <a:pt x="117" y="207"/>
                    <a:pt x="117" y="207"/>
                  </a:cubicBezTo>
                  <a:cubicBezTo>
                    <a:pt x="110" y="207"/>
                    <a:pt x="105" y="201"/>
                    <a:pt x="105" y="195"/>
                  </a:cubicBezTo>
                  <a:cubicBezTo>
                    <a:pt x="105" y="156"/>
                    <a:pt x="105" y="156"/>
                    <a:pt x="105" y="156"/>
                  </a:cubicBezTo>
                  <a:cubicBezTo>
                    <a:pt x="66" y="156"/>
                    <a:pt x="66" y="156"/>
                    <a:pt x="66" y="156"/>
                  </a:cubicBezTo>
                  <a:cubicBezTo>
                    <a:pt x="59" y="156"/>
                    <a:pt x="54" y="150"/>
                    <a:pt x="54" y="144"/>
                  </a:cubicBezTo>
                  <a:cubicBezTo>
                    <a:pt x="54" y="117"/>
                    <a:pt x="54" y="117"/>
                    <a:pt x="54" y="117"/>
                  </a:cubicBezTo>
                  <a:cubicBezTo>
                    <a:pt x="54" y="110"/>
                    <a:pt x="59" y="105"/>
                    <a:pt x="66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66"/>
                    <a:pt x="105" y="66"/>
                    <a:pt x="105" y="66"/>
                  </a:cubicBezTo>
                  <a:cubicBezTo>
                    <a:pt x="105" y="59"/>
                    <a:pt x="110" y="54"/>
                    <a:pt x="117" y="54"/>
                  </a:cubicBezTo>
                  <a:cubicBezTo>
                    <a:pt x="143" y="54"/>
                    <a:pt x="143" y="54"/>
                    <a:pt x="143" y="54"/>
                  </a:cubicBezTo>
                  <a:cubicBezTo>
                    <a:pt x="150" y="54"/>
                    <a:pt x="155" y="59"/>
                    <a:pt x="155" y="66"/>
                  </a:cubicBezTo>
                  <a:cubicBezTo>
                    <a:pt x="155" y="105"/>
                    <a:pt x="155" y="105"/>
                    <a:pt x="155" y="105"/>
                  </a:cubicBezTo>
                  <a:cubicBezTo>
                    <a:pt x="194" y="105"/>
                    <a:pt x="194" y="105"/>
                    <a:pt x="194" y="105"/>
                  </a:cubicBezTo>
                  <a:cubicBezTo>
                    <a:pt x="201" y="105"/>
                    <a:pt x="206" y="110"/>
                    <a:pt x="206" y="117"/>
                  </a:cubicBezTo>
                  <a:lnTo>
                    <a:pt x="206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71" name="Text Placeholder 2">
            <a:extLst>
              <a:ext uri="{FF2B5EF4-FFF2-40B4-BE49-F238E27FC236}">
                <a16:creationId xmlns:a16="http://schemas.microsoft.com/office/drawing/2014/main" id="{337A1A91-3A27-427F-B198-C3FBF468FAE9}"/>
              </a:ext>
            </a:extLst>
          </p:cNvPr>
          <p:cNvSpPr txBox="1">
            <a:spLocks/>
          </p:cNvSpPr>
          <p:nvPr/>
        </p:nvSpPr>
        <p:spPr>
          <a:xfrm>
            <a:off x="1257299" y="285750"/>
            <a:ext cx="6629400" cy="304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200" kern="1200" baseline="0">
                <a:solidFill>
                  <a:srgbClr val="50575B"/>
                </a:solidFill>
                <a:latin typeface="Regencie" pitchFamily="2" charset="0"/>
                <a:ea typeface="123marker" pitchFamily="2" charset="0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200" kern="1200">
                <a:solidFill>
                  <a:srgbClr val="50575B"/>
                </a:solidFill>
                <a:latin typeface="Regencie" pitchFamily="2" charset="0"/>
                <a:ea typeface="123marker" pitchFamily="2" charset="0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200" kern="1200">
                <a:solidFill>
                  <a:srgbClr val="50575B"/>
                </a:solidFill>
                <a:latin typeface="Regencie" pitchFamily="2" charset="0"/>
                <a:ea typeface="123marker" pitchFamily="2" charset="0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200" kern="1200">
                <a:solidFill>
                  <a:srgbClr val="50575B"/>
                </a:solidFill>
                <a:latin typeface="Regencie" pitchFamily="2" charset="0"/>
                <a:ea typeface="123marker" pitchFamily="2" charset="0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200" kern="1200">
                <a:solidFill>
                  <a:srgbClr val="50575B"/>
                </a:solidFill>
                <a:latin typeface="Regencie" pitchFamily="2" charset="0"/>
                <a:ea typeface="123marker" pitchFamily="2" charset="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800" dirty="0">
                <a:solidFill>
                  <a:schemeClr val="tx1">
                    <a:lumMod val="95000"/>
                    <a:lumOff val="5000"/>
                  </a:schemeClr>
                </a:solidFill>
                <a:latin typeface="The Bold Font" pitchFamily="2" charset="0"/>
              </a:rPr>
              <a:t>OUR PORTFOLIO</a:t>
            </a:r>
          </a:p>
        </p:txBody>
      </p:sp>
      <p:sp>
        <p:nvSpPr>
          <p:cNvPr id="72" name="Freeform 6">
            <a:extLst>
              <a:ext uri="{FF2B5EF4-FFF2-40B4-BE49-F238E27FC236}">
                <a16:creationId xmlns:a16="http://schemas.microsoft.com/office/drawing/2014/main" id="{7295900B-0C5A-46DF-8F9F-452A1C10691F}"/>
              </a:ext>
            </a:extLst>
          </p:cNvPr>
          <p:cNvSpPr>
            <a:spLocks noEditPoints="1"/>
          </p:cNvSpPr>
          <p:nvPr/>
        </p:nvSpPr>
        <p:spPr bwMode="auto">
          <a:xfrm>
            <a:off x="1608671" y="430843"/>
            <a:ext cx="530225" cy="529363"/>
          </a:xfrm>
          <a:custGeom>
            <a:avLst/>
            <a:gdLst>
              <a:gd name="T0" fmla="*/ 130 w 260"/>
              <a:gd name="T1" fmla="*/ 0 h 260"/>
              <a:gd name="T2" fmla="*/ 0 w 260"/>
              <a:gd name="T3" fmla="*/ 130 h 260"/>
              <a:gd name="T4" fmla="*/ 130 w 260"/>
              <a:gd name="T5" fmla="*/ 260 h 260"/>
              <a:gd name="T6" fmla="*/ 260 w 260"/>
              <a:gd name="T7" fmla="*/ 130 h 260"/>
              <a:gd name="T8" fmla="*/ 130 w 260"/>
              <a:gd name="T9" fmla="*/ 0 h 260"/>
              <a:gd name="T10" fmla="*/ 206 w 260"/>
              <a:gd name="T11" fmla="*/ 144 h 260"/>
              <a:gd name="T12" fmla="*/ 194 w 260"/>
              <a:gd name="T13" fmla="*/ 156 h 260"/>
              <a:gd name="T14" fmla="*/ 155 w 260"/>
              <a:gd name="T15" fmla="*/ 156 h 260"/>
              <a:gd name="T16" fmla="*/ 155 w 260"/>
              <a:gd name="T17" fmla="*/ 195 h 260"/>
              <a:gd name="T18" fmla="*/ 143 w 260"/>
              <a:gd name="T19" fmla="*/ 207 h 260"/>
              <a:gd name="T20" fmla="*/ 117 w 260"/>
              <a:gd name="T21" fmla="*/ 207 h 260"/>
              <a:gd name="T22" fmla="*/ 105 w 260"/>
              <a:gd name="T23" fmla="*/ 195 h 260"/>
              <a:gd name="T24" fmla="*/ 105 w 260"/>
              <a:gd name="T25" fmla="*/ 156 h 260"/>
              <a:gd name="T26" fmla="*/ 66 w 260"/>
              <a:gd name="T27" fmla="*/ 156 h 260"/>
              <a:gd name="T28" fmla="*/ 54 w 260"/>
              <a:gd name="T29" fmla="*/ 144 h 260"/>
              <a:gd name="T30" fmla="*/ 54 w 260"/>
              <a:gd name="T31" fmla="*/ 117 h 260"/>
              <a:gd name="T32" fmla="*/ 66 w 260"/>
              <a:gd name="T33" fmla="*/ 105 h 260"/>
              <a:gd name="T34" fmla="*/ 105 w 260"/>
              <a:gd name="T35" fmla="*/ 105 h 260"/>
              <a:gd name="T36" fmla="*/ 105 w 260"/>
              <a:gd name="T37" fmla="*/ 66 h 260"/>
              <a:gd name="T38" fmla="*/ 117 w 260"/>
              <a:gd name="T39" fmla="*/ 54 h 260"/>
              <a:gd name="T40" fmla="*/ 143 w 260"/>
              <a:gd name="T41" fmla="*/ 54 h 260"/>
              <a:gd name="T42" fmla="*/ 155 w 260"/>
              <a:gd name="T43" fmla="*/ 66 h 260"/>
              <a:gd name="T44" fmla="*/ 155 w 260"/>
              <a:gd name="T45" fmla="*/ 105 h 260"/>
              <a:gd name="T46" fmla="*/ 194 w 260"/>
              <a:gd name="T47" fmla="*/ 105 h 260"/>
              <a:gd name="T48" fmla="*/ 206 w 260"/>
              <a:gd name="T49" fmla="*/ 117 h 260"/>
              <a:gd name="T50" fmla="*/ 206 w 260"/>
              <a:gd name="T51" fmla="*/ 144 h 2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260" h="260">
                <a:moveTo>
                  <a:pt x="130" y="0"/>
                </a:moveTo>
                <a:cubicBezTo>
                  <a:pt x="58" y="0"/>
                  <a:pt x="0" y="59"/>
                  <a:pt x="0" y="130"/>
                </a:cubicBezTo>
                <a:cubicBezTo>
                  <a:pt x="0" y="202"/>
                  <a:pt x="58" y="260"/>
                  <a:pt x="130" y="260"/>
                </a:cubicBezTo>
                <a:cubicBezTo>
                  <a:pt x="202" y="260"/>
                  <a:pt x="260" y="202"/>
                  <a:pt x="260" y="130"/>
                </a:cubicBezTo>
                <a:cubicBezTo>
                  <a:pt x="260" y="59"/>
                  <a:pt x="202" y="0"/>
                  <a:pt x="130" y="0"/>
                </a:cubicBezTo>
                <a:moveTo>
                  <a:pt x="206" y="144"/>
                </a:moveTo>
                <a:cubicBezTo>
                  <a:pt x="206" y="150"/>
                  <a:pt x="201" y="156"/>
                  <a:pt x="194" y="156"/>
                </a:cubicBezTo>
                <a:cubicBezTo>
                  <a:pt x="155" y="156"/>
                  <a:pt x="155" y="156"/>
                  <a:pt x="155" y="156"/>
                </a:cubicBezTo>
                <a:cubicBezTo>
                  <a:pt x="155" y="195"/>
                  <a:pt x="155" y="195"/>
                  <a:pt x="155" y="195"/>
                </a:cubicBezTo>
                <a:cubicBezTo>
                  <a:pt x="155" y="201"/>
                  <a:pt x="150" y="207"/>
                  <a:pt x="143" y="207"/>
                </a:cubicBezTo>
                <a:cubicBezTo>
                  <a:pt x="117" y="207"/>
                  <a:pt x="117" y="207"/>
                  <a:pt x="117" y="207"/>
                </a:cubicBezTo>
                <a:cubicBezTo>
                  <a:pt x="110" y="207"/>
                  <a:pt x="105" y="201"/>
                  <a:pt x="105" y="195"/>
                </a:cubicBezTo>
                <a:cubicBezTo>
                  <a:pt x="105" y="156"/>
                  <a:pt x="105" y="156"/>
                  <a:pt x="105" y="156"/>
                </a:cubicBezTo>
                <a:cubicBezTo>
                  <a:pt x="66" y="156"/>
                  <a:pt x="66" y="156"/>
                  <a:pt x="66" y="156"/>
                </a:cubicBezTo>
                <a:cubicBezTo>
                  <a:pt x="59" y="156"/>
                  <a:pt x="54" y="150"/>
                  <a:pt x="54" y="144"/>
                </a:cubicBezTo>
                <a:cubicBezTo>
                  <a:pt x="54" y="117"/>
                  <a:pt x="54" y="117"/>
                  <a:pt x="54" y="117"/>
                </a:cubicBezTo>
                <a:cubicBezTo>
                  <a:pt x="54" y="110"/>
                  <a:pt x="59" y="105"/>
                  <a:pt x="66" y="105"/>
                </a:cubicBezTo>
                <a:cubicBezTo>
                  <a:pt x="105" y="105"/>
                  <a:pt x="105" y="105"/>
                  <a:pt x="105" y="105"/>
                </a:cubicBezTo>
                <a:cubicBezTo>
                  <a:pt x="105" y="66"/>
                  <a:pt x="105" y="66"/>
                  <a:pt x="105" y="66"/>
                </a:cubicBezTo>
                <a:cubicBezTo>
                  <a:pt x="105" y="59"/>
                  <a:pt x="110" y="54"/>
                  <a:pt x="117" y="54"/>
                </a:cubicBezTo>
                <a:cubicBezTo>
                  <a:pt x="143" y="54"/>
                  <a:pt x="143" y="54"/>
                  <a:pt x="143" y="54"/>
                </a:cubicBezTo>
                <a:cubicBezTo>
                  <a:pt x="150" y="54"/>
                  <a:pt x="155" y="59"/>
                  <a:pt x="155" y="66"/>
                </a:cubicBezTo>
                <a:cubicBezTo>
                  <a:pt x="155" y="105"/>
                  <a:pt x="155" y="105"/>
                  <a:pt x="155" y="105"/>
                </a:cubicBezTo>
                <a:cubicBezTo>
                  <a:pt x="194" y="105"/>
                  <a:pt x="194" y="105"/>
                  <a:pt x="194" y="105"/>
                </a:cubicBezTo>
                <a:cubicBezTo>
                  <a:pt x="201" y="105"/>
                  <a:pt x="206" y="110"/>
                  <a:pt x="206" y="117"/>
                </a:cubicBezTo>
                <a:lnTo>
                  <a:pt x="206" y="144"/>
                </a:lnTo>
                <a:close/>
              </a:path>
            </a:pathLst>
          </a:custGeom>
          <a:solidFill>
            <a:srgbClr val="F9504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3" name="EFFECT">
            <a:extLst>
              <a:ext uri="{FF2B5EF4-FFF2-40B4-BE49-F238E27FC236}">
                <a16:creationId xmlns:a16="http://schemas.microsoft.com/office/drawing/2014/main" id="{90C0705F-54A0-4850-B6D5-4857E39F5182}"/>
              </a:ext>
            </a:extLst>
          </p:cNvPr>
          <p:cNvSpPr/>
          <p:nvPr/>
        </p:nvSpPr>
        <p:spPr>
          <a:xfrm>
            <a:off x="-489991" y="75160"/>
            <a:ext cx="1840546" cy="350264"/>
          </a:xfrm>
          <a:custGeom>
            <a:avLst/>
            <a:gdLst>
              <a:gd name="connsiteX0" fmla="*/ 170451 w 1334704"/>
              <a:gd name="connsiteY0" fmla="*/ 242794 h 254000"/>
              <a:gd name="connsiteX1" fmla="*/ 21007 w 1334704"/>
              <a:gd name="connsiteY1" fmla="*/ 138206 h 254000"/>
              <a:gd name="connsiteX2" fmla="*/ 230229 w 1334704"/>
              <a:gd name="connsiteY2" fmla="*/ 242794 h 254000"/>
              <a:gd name="connsiteX3" fmla="*/ 170451 w 1334704"/>
              <a:gd name="connsiteY3" fmla="*/ 242794 h 254000"/>
              <a:gd name="connsiteX4" fmla="*/ 357256 w 1334704"/>
              <a:gd name="connsiteY4" fmla="*/ 153147 h 254000"/>
              <a:gd name="connsiteX5" fmla="*/ 230229 w 1334704"/>
              <a:gd name="connsiteY5" fmla="*/ 242794 h 254000"/>
              <a:gd name="connsiteX6" fmla="*/ 417034 w 1334704"/>
              <a:gd name="connsiteY6" fmla="*/ 153147 h 254000"/>
              <a:gd name="connsiteX7" fmla="*/ 357256 w 1334704"/>
              <a:gd name="connsiteY7" fmla="*/ 153147 h 254000"/>
              <a:gd name="connsiteX8" fmla="*/ 544061 w 1334704"/>
              <a:gd name="connsiteY8" fmla="*/ 242794 h 254000"/>
              <a:gd name="connsiteX9" fmla="*/ 417034 w 1334704"/>
              <a:gd name="connsiteY9" fmla="*/ 153147 h 254000"/>
              <a:gd name="connsiteX10" fmla="*/ 603839 w 1334704"/>
              <a:gd name="connsiteY10" fmla="*/ 242794 h 254000"/>
              <a:gd name="connsiteX11" fmla="*/ 544061 w 1334704"/>
              <a:gd name="connsiteY11" fmla="*/ 242794 h 254000"/>
              <a:gd name="connsiteX12" fmla="*/ 730866 w 1334704"/>
              <a:gd name="connsiteY12" fmla="*/ 145676 h 254000"/>
              <a:gd name="connsiteX13" fmla="*/ 603839 w 1334704"/>
              <a:gd name="connsiteY13" fmla="*/ 242794 h 254000"/>
              <a:gd name="connsiteX14" fmla="*/ 790644 w 1334704"/>
              <a:gd name="connsiteY14" fmla="*/ 145676 h 254000"/>
              <a:gd name="connsiteX15" fmla="*/ 730866 w 1334704"/>
              <a:gd name="connsiteY15" fmla="*/ 145676 h 254000"/>
              <a:gd name="connsiteX16" fmla="*/ 917671 w 1334704"/>
              <a:gd name="connsiteY16" fmla="*/ 242794 h 254000"/>
              <a:gd name="connsiteX17" fmla="*/ 790644 w 1334704"/>
              <a:gd name="connsiteY17" fmla="*/ 145676 h 254000"/>
              <a:gd name="connsiteX18" fmla="*/ 977449 w 1334704"/>
              <a:gd name="connsiteY18" fmla="*/ 235324 h 254000"/>
              <a:gd name="connsiteX19" fmla="*/ 917671 w 1334704"/>
              <a:gd name="connsiteY19" fmla="*/ 242794 h 254000"/>
              <a:gd name="connsiteX20" fmla="*/ 1104476 w 1334704"/>
              <a:gd name="connsiteY20" fmla="*/ 145676 h 254000"/>
              <a:gd name="connsiteX21" fmla="*/ 977449 w 1334704"/>
              <a:gd name="connsiteY21" fmla="*/ 235324 h 254000"/>
              <a:gd name="connsiteX22" fmla="*/ 1164254 w 1334704"/>
              <a:gd name="connsiteY22" fmla="*/ 145676 h 254000"/>
              <a:gd name="connsiteX23" fmla="*/ 1104476 w 1334704"/>
              <a:gd name="connsiteY23" fmla="*/ 145676 h 254000"/>
              <a:gd name="connsiteX24" fmla="*/ 1246448 w 1334704"/>
              <a:gd name="connsiteY24" fmla="*/ 205441 h 254000"/>
              <a:gd name="connsiteX25" fmla="*/ 1164254 w 1334704"/>
              <a:gd name="connsiteY25" fmla="*/ 145676 h 254000"/>
              <a:gd name="connsiteX26" fmla="*/ 1321170 w 1334704"/>
              <a:gd name="connsiteY26" fmla="*/ 190500 h 254000"/>
              <a:gd name="connsiteX27" fmla="*/ 1246448 w 1334704"/>
              <a:gd name="connsiteY27" fmla="*/ 205441 h 254000"/>
              <a:gd name="connsiteX28" fmla="*/ 1321170 w 1334704"/>
              <a:gd name="connsiteY28" fmla="*/ 190500 h 254000"/>
              <a:gd name="connsiteX29" fmla="*/ 1321170 w 1334704"/>
              <a:gd name="connsiteY29" fmla="*/ 190500 h 254000"/>
              <a:gd name="connsiteX30" fmla="*/ 1313698 w 1334704"/>
              <a:gd name="connsiteY30" fmla="*/ 123265 h 254000"/>
              <a:gd name="connsiteX31" fmla="*/ 1321170 w 1334704"/>
              <a:gd name="connsiteY31" fmla="*/ 190500 h 254000"/>
              <a:gd name="connsiteX32" fmla="*/ 1164254 w 1334704"/>
              <a:gd name="connsiteY32" fmla="*/ 11206 h 254000"/>
              <a:gd name="connsiteX33" fmla="*/ 1313698 w 1334704"/>
              <a:gd name="connsiteY33" fmla="*/ 123265 h 254000"/>
              <a:gd name="connsiteX34" fmla="*/ 1104476 w 1334704"/>
              <a:gd name="connsiteY34" fmla="*/ 11206 h 254000"/>
              <a:gd name="connsiteX35" fmla="*/ 1164254 w 1334704"/>
              <a:gd name="connsiteY35" fmla="*/ 11206 h 254000"/>
              <a:gd name="connsiteX36" fmla="*/ 977449 w 1334704"/>
              <a:gd name="connsiteY36" fmla="*/ 108324 h 254000"/>
              <a:gd name="connsiteX37" fmla="*/ 1104476 w 1334704"/>
              <a:gd name="connsiteY37" fmla="*/ 11206 h 254000"/>
              <a:gd name="connsiteX38" fmla="*/ 917671 w 1334704"/>
              <a:gd name="connsiteY38" fmla="*/ 108324 h 254000"/>
              <a:gd name="connsiteX39" fmla="*/ 977449 w 1334704"/>
              <a:gd name="connsiteY39" fmla="*/ 108324 h 254000"/>
              <a:gd name="connsiteX40" fmla="*/ 790644 w 1334704"/>
              <a:gd name="connsiteY40" fmla="*/ 18676 h 254000"/>
              <a:gd name="connsiteX41" fmla="*/ 917671 w 1334704"/>
              <a:gd name="connsiteY41" fmla="*/ 108324 h 254000"/>
              <a:gd name="connsiteX42" fmla="*/ 730866 w 1334704"/>
              <a:gd name="connsiteY42" fmla="*/ 18676 h 254000"/>
              <a:gd name="connsiteX43" fmla="*/ 790644 w 1334704"/>
              <a:gd name="connsiteY43" fmla="*/ 18676 h 254000"/>
              <a:gd name="connsiteX44" fmla="*/ 603839 w 1334704"/>
              <a:gd name="connsiteY44" fmla="*/ 108324 h 254000"/>
              <a:gd name="connsiteX45" fmla="*/ 730866 w 1334704"/>
              <a:gd name="connsiteY45" fmla="*/ 18676 h 254000"/>
              <a:gd name="connsiteX46" fmla="*/ 544061 w 1334704"/>
              <a:gd name="connsiteY46" fmla="*/ 108324 h 254000"/>
              <a:gd name="connsiteX47" fmla="*/ 603839 w 1334704"/>
              <a:gd name="connsiteY47" fmla="*/ 108324 h 254000"/>
              <a:gd name="connsiteX48" fmla="*/ 417034 w 1334704"/>
              <a:gd name="connsiteY48" fmla="*/ 18676 h 254000"/>
              <a:gd name="connsiteX49" fmla="*/ 544061 w 1334704"/>
              <a:gd name="connsiteY49" fmla="*/ 108324 h 254000"/>
              <a:gd name="connsiteX50" fmla="*/ 357256 w 1334704"/>
              <a:gd name="connsiteY50" fmla="*/ 18676 h 254000"/>
              <a:gd name="connsiteX51" fmla="*/ 417034 w 1334704"/>
              <a:gd name="connsiteY51" fmla="*/ 18676 h 254000"/>
              <a:gd name="connsiteX52" fmla="*/ 230229 w 1334704"/>
              <a:gd name="connsiteY52" fmla="*/ 115794 h 254000"/>
              <a:gd name="connsiteX53" fmla="*/ 357256 w 1334704"/>
              <a:gd name="connsiteY53" fmla="*/ 18676 h 254000"/>
              <a:gd name="connsiteX54" fmla="*/ 170451 w 1334704"/>
              <a:gd name="connsiteY54" fmla="*/ 115794 h 254000"/>
              <a:gd name="connsiteX55" fmla="*/ 230229 w 1334704"/>
              <a:gd name="connsiteY55" fmla="*/ 115794 h 254000"/>
              <a:gd name="connsiteX56" fmla="*/ 88257 w 1334704"/>
              <a:gd name="connsiteY56" fmla="*/ 56029 h 254000"/>
              <a:gd name="connsiteX57" fmla="*/ 170451 w 1334704"/>
              <a:gd name="connsiteY57" fmla="*/ 115794 h 254000"/>
              <a:gd name="connsiteX58" fmla="*/ 13535 w 1334704"/>
              <a:gd name="connsiteY58" fmla="*/ 63500 h 254000"/>
              <a:gd name="connsiteX59" fmla="*/ 88257 w 1334704"/>
              <a:gd name="connsiteY59" fmla="*/ 56029 h 254000"/>
              <a:gd name="connsiteX60" fmla="*/ 21007 w 1334704"/>
              <a:gd name="connsiteY60" fmla="*/ 138206 h 254000"/>
              <a:gd name="connsiteX61" fmla="*/ 13535 w 1334704"/>
              <a:gd name="connsiteY61" fmla="*/ 63500 h 25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</a:cxnLst>
            <a:rect l="l" t="t" r="r" b="b"/>
            <a:pathLst>
              <a:path w="1334704" h="254000">
                <a:moveTo>
                  <a:pt x="170451" y="242794"/>
                </a:moveTo>
                <a:lnTo>
                  <a:pt x="21007" y="138206"/>
                </a:lnTo>
                <a:moveTo>
                  <a:pt x="230229" y="242794"/>
                </a:moveTo>
                <a:cubicBezTo>
                  <a:pt x="215284" y="257735"/>
                  <a:pt x="185396" y="257735"/>
                  <a:pt x="170451" y="242794"/>
                </a:cubicBezTo>
                <a:moveTo>
                  <a:pt x="357256" y="153147"/>
                </a:moveTo>
                <a:lnTo>
                  <a:pt x="230229" y="242794"/>
                </a:lnTo>
                <a:moveTo>
                  <a:pt x="417034" y="153147"/>
                </a:moveTo>
                <a:cubicBezTo>
                  <a:pt x="402089" y="138206"/>
                  <a:pt x="372201" y="138206"/>
                  <a:pt x="357256" y="153147"/>
                </a:cubicBezTo>
                <a:moveTo>
                  <a:pt x="544061" y="242794"/>
                </a:moveTo>
                <a:lnTo>
                  <a:pt x="417034" y="153147"/>
                </a:lnTo>
                <a:moveTo>
                  <a:pt x="603839" y="242794"/>
                </a:moveTo>
                <a:cubicBezTo>
                  <a:pt x="588894" y="257735"/>
                  <a:pt x="559006" y="257735"/>
                  <a:pt x="544061" y="242794"/>
                </a:cubicBezTo>
                <a:moveTo>
                  <a:pt x="730866" y="145676"/>
                </a:moveTo>
                <a:lnTo>
                  <a:pt x="603839" y="242794"/>
                </a:lnTo>
                <a:moveTo>
                  <a:pt x="790644" y="145676"/>
                </a:moveTo>
                <a:cubicBezTo>
                  <a:pt x="775699" y="130735"/>
                  <a:pt x="745811" y="130735"/>
                  <a:pt x="730866" y="145676"/>
                </a:cubicBezTo>
                <a:moveTo>
                  <a:pt x="917671" y="242794"/>
                </a:moveTo>
                <a:lnTo>
                  <a:pt x="790644" y="145676"/>
                </a:lnTo>
                <a:moveTo>
                  <a:pt x="977449" y="235324"/>
                </a:moveTo>
                <a:cubicBezTo>
                  <a:pt x="962504" y="250265"/>
                  <a:pt x="932615" y="250265"/>
                  <a:pt x="917671" y="242794"/>
                </a:cubicBezTo>
                <a:moveTo>
                  <a:pt x="1104476" y="145676"/>
                </a:moveTo>
                <a:lnTo>
                  <a:pt x="977449" y="235324"/>
                </a:lnTo>
                <a:moveTo>
                  <a:pt x="1164254" y="145676"/>
                </a:moveTo>
                <a:cubicBezTo>
                  <a:pt x="1149309" y="130735"/>
                  <a:pt x="1119420" y="130735"/>
                  <a:pt x="1104476" y="145676"/>
                </a:cubicBezTo>
                <a:moveTo>
                  <a:pt x="1246448" y="205441"/>
                </a:moveTo>
                <a:lnTo>
                  <a:pt x="1164254" y="145676"/>
                </a:lnTo>
                <a:moveTo>
                  <a:pt x="1321170" y="190500"/>
                </a:moveTo>
                <a:cubicBezTo>
                  <a:pt x="1306225" y="220382"/>
                  <a:pt x="1276337" y="220382"/>
                  <a:pt x="1246448" y="205441"/>
                </a:cubicBezTo>
                <a:moveTo>
                  <a:pt x="1321170" y="190500"/>
                </a:moveTo>
                <a:lnTo>
                  <a:pt x="1321170" y="190500"/>
                </a:lnTo>
                <a:moveTo>
                  <a:pt x="1313698" y="123265"/>
                </a:moveTo>
                <a:cubicBezTo>
                  <a:pt x="1336114" y="138206"/>
                  <a:pt x="1343586" y="168088"/>
                  <a:pt x="1321170" y="190500"/>
                </a:cubicBezTo>
                <a:moveTo>
                  <a:pt x="1164254" y="11206"/>
                </a:moveTo>
                <a:lnTo>
                  <a:pt x="1313698" y="123265"/>
                </a:lnTo>
                <a:moveTo>
                  <a:pt x="1104476" y="11206"/>
                </a:moveTo>
                <a:cubicBezTo>
                  <a:pt x="1119420" y="-3735"/>
                  <a:pt x="1149309" y="-3735"/>
                  <a:pt x="1164254" y="11206"/>
                </a:cubicBezTo>
                <a:moveTo>
                  <a:pt x="977449" y="108324"/>
                </a:moveTo>
                <a:lnTo>
                  <a:pt x="1104476" y="11206"/>
                </a:lnTo>
                <a:moveTo>
                  <a:pt x="917671" y="108324"/>
                </a:moveTo>
                <a:cubicBezTo>
                  <a:pt x="932615" y="123265"/>
                  <a:pt x="962504" y="123265"/>
                  <a:pt x="977449" y="108324"/>
                </a:cubicBezTo>
                <a:moveTo>
                  <a:pt x="790644" y="18676"/>
                </a:moveTo>
                <a:lnTo>
                  <a:pt x="917671" y="108324"/>
                </a:lnTo>
                <a:moveTo>
                  <a:pt x="730866" y="18676"/>
                </a:moveTo>
                <a:cubicBezTo>
                  <a:pt x="745811" y="3735"/>
                  <a:pt x="775699" y="3735"/>
                  <a:pt x="790644" y="18676"/>
                </a:cubicBezTo>
                <a:moveTo>
                  <a:pt x="603839" y="108324"/>
                </a:moveTo>
                <a:lnTo>
                  <a:pt x="730866" y="18676"/>
                </a:lnTo>
                <a:moveTo>
                  <a:pt x="544061" y="108324"/>
                </a:moveTo>
                <a:cubicBezTo>
                  <a:pt x="559006" y="123265"/>
                  <a:pt x="588894" y="123265"/>
                  <a:pt x="603839" y="108324"/>
                </a:cubicBezTo>
                <a:moveTo>
                  <a:pt x="417034" y="18676"/>
                </a:moveTo>
                <a:lnTo>
                  <a:pt x="544061" y="108324"/>
                </a:lnTo>
                <a:moveTo>
                  <a:pt x="357256" y="18676"/>
                </a:moveTo>
                <a:cubicBezTo>
                  <a:pt x="372201" y="3735"/>
                  <a:pt x="394617" y="3735"/>
                  <a:pt x="417034" y="18676"/>
                </a:cubicBezTo>
                <a:moveTo>
                  <a:pt x="230229" y="115794"/>
                </a:moveTo>
                <a:lnTo>
                  <a:pt x="357256" y="18676"/>
                </a:lnTo>
                <a:moveTo>
                  <a:pt x="170451" y="115794"/>
                </a:moveTo>
                <a:cubicBezTo>
                  <a:pt x="185396" y="130735"/>
                  <a:pt x="215284" y="130735"/>
                  <a:pt x="230229" y="115794"/>
                </a:cubicBezTo>
                <a:moveTo>
                  <a:pt x="88257" y="56029"/>
                </a:moveTo>
                <a:lnTo>
                  <a:pt x="170451" y="115794"/>
                </a:lnTo>
                <a:moveTo>
                  <a:pt x="13535" y="63500"/>
                </a:moveTo>
                <a:cubicBezTo>
                  <a:pt x="28479" y="41088"/>
                  <a:pt x="58368" y="33618"/>
                  <a:pt x="88257" y="56029"/>
                </a:cubicBezTo>
                <a:moveTo>
                  <a:pt x="21007" y="138206"/>
                </a:moveTo>
                <a:cubicBezTo>
                  <a:pt x="-1409" y="123265"/>
                  <a:pt x="-8882" y="85912"/>
                  <a:pt x="13535" y="63500"/>
                </a:cubicBezTo>
              </a:path>
            </a:pathLst>
          </a:custGeom>
          <a:noFill/>
          <a:ln w="12702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5" name="EFFECT">
            <a:extLst>
              <a:ext uri="{FF2B5EF4-FFF2-40B4-BE49-F238E27FC236}">
                <a16:creationId xmlns:a16="http://schemas.microsoft.com/office/drawing/2014/main" id="{5334D68A-9CC0-494E-9B0C-6C6646CB7C31}"/>
              </a:ext>
            </a:extLst>
          </p:cNvPr>
          <p:cNvSpPr/>
          <p:nvPr/>
        </p:nvSpPr>
        <p:spPr>
          <a:xfrm>
            <a:off x="7297101" y="755316"/>
            <a:ext cx="343721" cy="343647"/>
          </a:xfrm>
          <a:custGeom>
            <a:avLst/>
            <a:gdLst>
              <a:gd name="connsiteX0" fmla="*/ 343721 w 343721"/>
              <a:gd name="connsiteY0" fmla="*/ 171824 h 343647"/>
              <a:gd name="connsiteX1" fmla="*/ 171861 w 343721"/>
              <a:gd name="connsiteY1" fmla="*/ 343647 h 343647"/>
              <a:gd name="connsiteX2" fmla="*/ 0 w 343721"/>
              <a:gd name="connsiteY2" fmla="*/ 171824 h 343647"/>
              <a:gd name="connsiteX3" fmla="*/ 171861 w 343721"/>
              <a:gd name="connsiteY3" fmla="*/ 0 h 343647"/>
              <a:gd name="connsiteX4" fmla="*/ 343721 w 343721"/>
              <a:gd name="connsiteY4" fmla="*/ 171824 h 343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3721" h="343647">
                <a:moveTo>
                  <a:pt x="343721" y="171824"/>
                </a:moveTo>
                <a:cubicBezTo>
                  <a:pt x="343721" y="268941"/>
                  <a:pt x="268999" y="343647"/>
                  <a:pt x="171861" y="343647"/>
                </a:cubicBezTo>
                <a:cubicBezTo>
                  <a:pt x="82194" y="343647"/>
                  <a:pt x="0" y="268941"/>
                  <a:pt x="0" y="171824"/>
                </a:cubicBezTo>
                <a:cubicBezTo>
                  <a:pt x="0" y="74706"/>
                  <a:pt x="82194" y="0"/>
                  <a:pt x="171861" y="0"/>
                </a:cubicBezTo>
                <a:cubicBezTo>
                  <a:pt x="268999" y="0"/>
                  <a:pt x="343721" y="74706"/>
                  <a:pt x="343721" y="171824"/>
                </a:cubicBezTo>
              </a:path>
            </a:pathLst>
          </a:custGeom>
          <a:noFill/>
          <a:ln w="12702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6" name="EFFECT">
            <a:extLst>
              <a:ext uri="{FF2B5EF4-FFF2-40B4-BE49-F238E27FC236}">
                <a16:creationId xmlns:a16="http://schemas.microsoft.com/office/drawing/2014/main" id="{E85D9A2C-C823-449C-B2F1-1F54355C2F4F}"/>
              </a:ext>
            </a:extLst>
          </p:cNvPr>
          <p:cNvSpPr/>
          <p:nvPr/>
        </p:nvSpPr>
        <p:spPr>
          <a:xfrm>
            <a:off x="7066107" y="4841797"/>
            <a:ext cx="1840546" cy="350264"/>
          </a:xfrm>
          <a:custGeom>
            <a:avLst/>
            <a:gdLst>
              <a:gd name="connsiteX0" fmla="*/ 170451 w 1334704"/>
              <a:gd name="connsiteY0" fmla="*/ 242794 h 254000"/>
              <a:gd name="connsiteX1" fmla="*/ 21007 w 1334704"/>
              <a:gd name="connsiteY1" fmla="*/ 138206 h 254000"/>
              <a:gd name="connsiteX2" fmla="*/ 230229 w 1334704"/>
              <a:gd name="connsiteY2" fmla="*/ 242794 h 254000"/>
              <a:gd name="connsiteX3" fmla="*/ 170451 w 1334704"/>
              <a:gd name="connsiteY3" fmla="*/ 242794 h 254000"/>
              <a:gd name="connsiteX4" fmla="*/ 357256 w 1334704"/>
              <a:gd name="connsiteY4" fmla="*/ 153147 h 254000"/>
              <a:gd name="connsiteX5" fmla="*/ 230229 w 1334704"/>
              <a:gd name="connsiteY5" fmla="*/ 242794 h 254000"/>
              <a:gd name="connsiteX6" fmla="*/ 417034 w 1334704"/>
              <a:gd name="connsiteY6" fmla="*/ 153147 h 254000"/>
              <a:gd name="connsiteX7" fmla="*/ 357256 w 1334704"/>
              <a:gd name="connsiteY7" fmla="*/ 153147 h 254000"/>
              <a:gd name="connsiteX8" fmla="*/ 544061 w 1334704"/>
              <a:gd name="connsiteY8" fmla="*/ 242794 h 254000"/>
              <a:gd name="connsiteX9" fmla="*/ 417034 w 1334704"/>
              <a:gd name="connsiteY9" fmla="*/ 153147 h 254000"/>
              <a:gd name="connsiteX10" fmla="*/ 603839 w 1334704"/>
              <a:gd name="connsiteY10" fmla="*/ 242794 h 254000"/>
              <a:gd name="connsiteX11" fmla="*/ 544061 w 1334704"/>
              <a:gd name="connsiteY11" fmla="*/ 242794 h 254000"/>
              <a:gd name="connsiteX12" fmla="*/ 730866 w 1334704"/>
              <a:gd name="connsiteY12" fmla="*/ 145676 h 254000"/>
              <a:gd name="connsiteX13" fmla="*/ 603839 w 1334704"/>
              <a:gd name="connsiteY13" fmla="*/ 242794 h 254000"/>
              <a:gd name="connsiteX14" fmla="*/ 790644 w 1334704"/>
              <a:gd name="connsiteY14" fmla="*/ 145676 h 254000"/>
              <a:gd name="connsiteX15" fmla="*/ 730866 w 1334704"/>
              <a:gd name="connsiteY15" fmla="*/ 145676 h 254000"/>
              <a:gd name="connsiteX16" fmla="*/ 917671 w 1334704"/>
              <a:gd name="connsiteY16" fmla="*/ 242794 h 254000"/>
              <a:gd name="connsiteX17" fmla="*/ 790644 w 1334704"/>
              <a:gd name="connsiteY17" fmla="*/ 145676 h 254000"/>
              <a:gd name="connsiteX18" fmla="*/ 977449 w 1334704"/>
              <a:gd name="connsiteY18" fmla="*/ 235324 h 254000"/>
              <a:gd name="connsiteX19" fmla="*/ 917671 w 1334704"/>
              <a:gd name="connsiteY19" fmla="*/ 242794 h 254000"/>
              <a:gd name="connsiteX20" fmla="*/ 1104476 w 1334704"/>
              <a:gd name="connsiteY20" fmla="*/ 145676 h 254000"/>
              <a:gd name="connsiteX21" fmla="*/ 977449 w 1334704"/>
              <a:gd name="connsiteY21" fmla="*/ 235324 h 254000"/>
              <a:gd name="connsiteX22" fmla="*/ 1164254 w 1334704"/>
              <a:gd name="connsiteY22" fmla="*/ 145676 h 254000"/>
              <a:gd name="connsiteX23" fmla="*/ 1104476 w 1334704"/>
              <a:gd name="connsiteY23" fmla="*/ 145676 h 254000"/>
              <a:gd name="connsiteX24" fmla="*/ 1246448 w 1334704"/>
              <a:gd name="connsiteY24" fmla="*/ 205441 h 254000"/>
              <a:gd name="connsiteX25" fmla="*/ 1164254 w 1334704"/>
              <a:gd name="connsiteY25" fmla="*/ 145676 h 254000"/>
              <a:gd name="connsiteX26" fmla="*/ 1321170 w 1334704"/>
              <a:gd name="connsiteY26" fmla="*/ 190500 h 254000"/>
              <a:gd name="connsiteX27" fmla="*/ 1246448 w 1334704"/>
              <a:gd name="connsiteY27" fmla="*/ 205441 h 254000"/>
              <a:gd name="connsiteX28" fmla="*/ 1321170 w 1334704"/>
              <a:gd name="connsiteY28" fmla="*/ 190500 h 254000"/>
              <a:gd name="connsiteX29" fmla="*/ 1321170 w 1334704"/>
              <a:gd name="connsiteY29" fmla="*/ 190500 h 254000"/>
              <a:gd name="connsiteX30" fmla="*/ 1313698 w 1334704"/>
              <a:gd name="connsiteY30" fmla="*/ 123265 h 254000"/>
              <a:gd name="connsiteX31" fmla="*/ 1321170 w 1334704"/>
              <a:gd name="connsiteY31" fmla="*/ 190500 h 254000"/>
              <a:gd name="connsiteX32" fmla="*/ 1164254 w 1334704"/>
              <a:gd name="connsiteY32" fmla="*/ 11206 h 254000"/>
              <a:gd name="connsiteX33" fmla="*/ 1313698 w 1334704"/>
              <a:gd name="connsiteY33" fmla="*/ 123265 h 254000"/>
              <a:gd name="connsiteX34" fmla="*/ 1104476 w 1334704"/>
              <a:gd name="connsiteY34" fmla="*/ 11206 h 254000"/>
              <a:gd name="connsiteX35" fmla="*/ 1164254 w 1334704"/>
              <a:gd name="connsiteY35" fmla="*/ 11206 h 254000"/>
              <a:gd name="connsiteX36" fmla="*/ 977449 w 1334704"/>
              <a:gd name="connsiteY36" fmla="*/ 108324 h 254000"/>
              <a:gd name="connsiteX37" fmla="*/ 1104476 w 1334704"/>
              <a:gd name="connsiteY37" fmla="*/ 11206 h 254000"/>
              <a:gd name="connsiteX38" fmla="*/ 917671 w 1334704"/>
              <a:gd name="connsiteY38" fmla="*/ 108324 h 254000"/>
              <a:gd name="connsiteX39" fmla="*/ 977449 w 1334704"/>
              <a:gd name="connsiteY39" fmla="*/ 108324 h 254000"/>
              <a:gd name="connsiteX40" fmla="*/ 790644 w 1334704"/>
              <a:gd name="connsiteY40" fmla="*/ 18676 h 254000"/>
              <a:gd name="connsiteX41" fmla="*/ 917671 w 1334704"/>
              <a:gd name="connsiteY41" fmla="*/ 108324 h 254000"/>
              <a:gd name="connsiteX42" fmla="*/ 730866 w 1334704"/>
              <a:gd name="connsiteY42" fmla="*/ 18676 h 254000"/>
              <a:gd name="connsiteX43" fmla="*/ 790644 w 1334704"/>
              <a:gd name="connsiteY43" fmla="*/ 18676 h 254000"/>
              <a:gd name="connsiteX44" fmla="*/ 603839 w 1334704"/>
              <a:gd name="connsiteY44" fmla="*/ 108324 h 254000"/>
              <a:gd name="connsiteX45" fmla="*/ 730866 w 1334704"/>
              <a:gd name="connsiteY45" fmla="*/ 18676 h 254000"/>
              <a:gd name="connsiteX46" fmla="*/ 544061 w 1334704"/>
              <a:gd name="connsiteY46" fmla="*/ 108324 h 254000"/>
              <a:gd name="connsiteX47" fmla="*/ 603839 w 1334704"/>
              <a:gd name="connsiteY47" fmla="*/ 108324 h 254000"/>
              <a:gd name="connsiteX48" fmla="*/ 417034 w 1334704"/>
              <a:gd name="connsiteY48" fmla="*/ 18676 h 254000"/>
              <a:gd name="connsiteX49" fmla="*/ 544061 w 1334704"/>
              <a:gd name="connsiteY49" fmla="*/ 108324 h 254000"/>
              <a:gd name="connsiteX50" fmla="*/ 357256 w 1334704"/>
              <a:gd name="connsiteY50" fmla="*/ 18676 h 254000"/>
              <a:gd name="connsiteX51" fmla="*/ 417034 w 1334704"/>
              <a:gd name="connsiteY51" fmla="*/ 18676 h 254000"/>
              <a:gd name="connsiteX52" fmla="*/ 230229 w 1334704"/>
              <a:gd name="connsiteY52" fmla="*/ 115794 h 254000"/>
              <a:gd name="connsiteX53" fmla="*/ 357256 w 1334704"/>
              <a:gd name="connsiteY53" fmla="*/ 18676 h 254000"/>
              <a:gd name="connsiteX54" fmla="*/ 170451 w 1334704"/>
              <a:gd name="connsiteY54" fmla="*/ 115794 h 254000"/>
              <a:gd name="connsiteX55" fmla="*/ 230229 w 1334704"/>
              <a:gd name="connsiteY55" fmla="*/ 115794 h 254000"/>
              <a:gd name="connsiteX56" fmla="*/ 88257 w 1334704"/>
              <a:gd name="connsiteY56" fmla="*/ 56029 h 254000"/>
              <a:gd name="connsiteX57" fmla="*/ 170451 w 1334704"/>
              <a:gd name="connsiteY57" fmla="*/ 115794 h 254000"/>
              <a:gd name="connsiteX58" fmla="*/ 13535 w 1334704"/>
              <a:gd name="connsiteY58" fmla="*/ 63500 h 254000"/>
              <a:gd name="connsiteX59" fmla="*/ 88257 w 1334704"/>
              <a:gd name="connsiteY59" fmla="*/ 56029 h 254000"/>
              <a:gd name="connsiteX60" fmla="*/ 21007 w 1334704"/>
              <a:gd name="connsiteY60" fmla="*/ 138206 h 254000"/>
              <a:gd name="connsiteX61" fmla="*/ 13535 w 1334704"/>
              <a:gd name="connsiteY61" fmla="*/ 63500 h 25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</a:cxnLst>
            <a:rect l="l" t="t" r="r" b="b"/>
            <a:pathLst>
              <a:path w="1334704" h="254000">
                <a:moveTo>
                  <a:pt x="170451" y="242794"/>
                </a:moveTo>
                <a:lnTo>
                  <a:pt x="21007" y="138206"/>
                </a:lnTo>
                <a:moveTo>
                  <a:pt x="230229" y="242794"/>
                </a:moveTo>
                <a:cubicBezTo>
                  <a:pt x="215284" y="257735"/>
                  <a:pt x="185396" y="257735"/>
                  <a:pt x="170451" y="242794"/>
                </a:cubicBezTo>
                <a:moveTo>
                  <a:pt x="357256" y="153147"/>
                </a:moveTo>
                <a:lnTo>
                  <a:pt x="230229" y="242794"/>
                </a:lnTo>
                <a:moveTo>
                  <a:pt x="417034" y="153147"/>
                </a:moveTo>
                <a:cubicBezTo>
                  <a:pt x="402089" y="138206"/>
                  <a:pt x="372201" y="138206"/>
                  <a:pt x="357256" y="153147"/>
                </a:cubicBezTo>
                <a:moveTo>
                  <a:pt x="544061" y="242794"/>
                </a:moveTo>
                <a:lnTo>
                  <a:pt x="417034" y="153147"/>
                </a:lnTo>
                <a:moveTo>
                  <a:pt x="603839" y="242794"/>
                </a:moveTo>
                <a:cubicBezTo>
                  <a:pt x="588894" y="257735"/>
                  <a:pt x="559006" y="257735"/>
                  <a:pt x="544061" y="242794"/>
                </a:cubicBezTo>
                <a:moveTo>
                  <a:pt x="730866" y="145676"/>
                </a:moveTo>
                <a:lnTo>
                  <a:pt x="603839" y="242794"/>
                </a:lnTo>
                <a:moveTo>
                  <a:pt x="790644" y="145676"/>
                </a:moveTo>
                <a:cubicBezTo>
                  <a:pt x="775699" y="130735"/>
                  <a:pt x="745811" y="130735"/>
                  <a:pt x="730866" y="145676"/>
                </a:cubicBezTo>
                <a:moveTo>
                  <a:pt x="917671" y="242794"/>
                </a:moveTo>
                <a:lnTo>
                  <a:pt x="790644" y="145676"/>
                </a:lnTo>
                <a:moveTo>
                  <a:pt x="977449" y="235324"/>
                </a:moveTo>
                <a:cubicBezTo>
                  <a:pt x="962504" y="250265"/>
                  <a:pt x="932615" y="250265"/>
                  <a:pt x="917671" y="242794"/>
                </a:cubicBezTo>
                <a:moveTo>
                  <a:pt x="1104476" y="145676"/>
                </a:moveTo>
                <a:lnTo>
                  <a:pt x="977449" y="235324"/>
                </a:lnTo>
                <a:moveTo>
                  <a:pt x="1164254" y="145676"/>
                </a:moveTo>
                <a:cubicBezTo>
                  <a:pt x="1149309" y="130735"/>
                  <a:pt x="1119420" y="130735"/>
                  <a:pt x="1104476" y="145676"/>
                </a:cubicBezTo>
                <a:moveTo>
                  <a:pt x="1246448" y="205441"/>
                </a:moveTo>
                <a:lnTo>
                  <a:pt x="1164254" y="145676"/>
                </a:lnTo>
                <a:moveTo>
                  <a:pt x="1321170" y="190500"/>
                </a:moveTo>
                <a:cubicBezTo>
                  <a:pt x="1306225" y="220382"/>
                  <a:pt x="1276337" y="220382"/>
                  <a:pt x="1246448" y="205441"/>
                </a:cubicBezTo>
                <a:moveTo>
                  <a:pt x="1321170" y="190500"/>
                </a:moveTo>
                <a:lnTo>
                  <a:pt x="1321170" y="190500"/>
                </a:lnTo>
                <a:moveTo>
                  <a:pt x="1313698" y="123265"/>
                </a:moveTo>
                <a:cubicBezTo>
                  <a:pt x="1336114" y="138206"/>
                  <a:pt x="1343586" y="168088"/>
                  <a:pt x="1321170" y="190500"/>
                </a:cubicBezTo>
                <a:moveTo>
                  <a:pt x="1164254" y="11206"/>
                </a:moveTo>
                <a:lnTo>
                  <a:pt x="1313698" y="123265"/>
                </a:lnTo>
                <a:moveTo>
                  <a:pt x="1104476" y="11206"/>
                </a:moveTo>
                <a:cubicBezTo>
                  <a:pt x="1119420" y="-3735"/>
                  <a:pt x="1149309" y="-3735"/>
                  <a:pt x="1164254" y="11206"/>
                </a:cubicBezTo>
                <a:moveTo>
                  <a:pt x="977449" y="108324"/>
                </a:moveTo>
                <a:lnTo>
                  <a:pt x="1104476" y="11206"/>
                </a:lnTo>
                <a:moveTo>
                  <a:pt x="917671" y="108324"/>
                </a:moveTo>
                <a:cubicBezTo>
                  <a:pt x="932615" y="123265"/>
                  <a:pt x="962504" y="123265"/>
                  <a:pt x="977449" y="108324"/>
                </a:cubicBezTo>
                <a:moveTo>
                  <a:pt x="790644" y="18676"/>
                </a:moveTo>
                <a:lnTo>
                  <a:pt x="917671" y="108324"/>
                </a:lnTo>
                <a:moveTo>
                  <a:pt x="730866" y="18676"/>
                </a:moveTo>
                <a:cubicBezTo>
                  <a:pt x="745811" y="3735"/>
                  <a:pt x="775699" y="3735"/>
                  <a:pt x="790644" y="18676"/>
                </a:cubicBezTo>
                <a:moveTo>
                  <a:pt x="603839" y="108324"/>
                </a:moveTo>
                <a:lnTo>
                  <a:pt x="730866" y="18676"/>
                </a:lnTo>
                <a:moveTo>
                  <a:pt x="544061" y="108324"/>
                </a:moveTo>
                <a:cubicBezTo>
                  <a:pt x="559006" y="123265"/>
                  <a:pt x="588894" y="123265"/>
                  <a:pt x="603839" y="108324"/>
                </a:cubicBezTo>
                <a:moveTo>
                  <a:pt x="417034" y="18676"/>
                </a:moveTo>
                <a:lnTo>
                  <a:pt x="544061" y="108324"/>
                </a:lnTo>
                <a:moveTo>
                  <a:pt x="357256" y="18676"/>
                </a:moveTo>
                <a:cubicBezTo>
                  <a:pt x="372201" y="3735"/>
                  <a:pt x="394617" y="3735"/>
                  <a:pt x="417034" y="18676"/>
                </a:cubicBezTo>
                <a:moveTo>
                  <a:pt x="230229" y="115794"/>
                </a:moveTo>
                <a:lnTo>
                  <a:pt x="357256" y="18676"/>
                </a:lnTo>
                <a:moveTo>
                  <a:pt x="170451" y="115794"/>
                </a:moveTo>
                <a:cubicBezTo>
                  <a:pt x="185396" y="130735"/>
                  <a:pt x="215284" y="130735"/>
                  <a:pt x="230229" y="115794"/>
                </a:cubicBezTo>
                <a:moveTo>
                  <a:pt x="88257" y="56029"/>
                </a:moveTo>
                <a:lnTo>
                  <a:pt x="170451" y="115794"/>
                </a:lnTo>
                <a:moveTo>
                  <a:pt x="13535" y="63500"/>
                </a:moveTo>
                <a:cubicBezTo>
                  <a:pt x="28479" y="41088"/>
                  <a:pt x="58368" y="33618"/>
                  <a:pt x="88257" y="56029"/>
                </a:cubicBezTo>
                <a:moveTo>
                  <a:pt x="21007" y="138206"/>
                </a:moveTo>
                <a:cubicBezTo>
                  <a:pt x="-1409" y="123265"/>
                  <a:pt x="-8882" y="85912"/>
                  <a:pt x="13535" y="63500"/>
                </a:cubicBezTo>
              </a:path>
            </a:pathLst>
          </a:custGeom>
          <a:noFill/>
          <a:ln w="12702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7" name="EFFECT">
            <a:extLst>
              <a:ext uri="{FF2B5EF4-FFF2-40B4-BE49-F238E27FC236}">
                <a16:creationId xmlns:a16="http://schemas.microsoft.com/office/drawing/2014/main" id="{434F47BE-0E6C-4D20-9333-8470FC1148A9}"/>
              </a:ext>
            </a:extLst>
          </p:cNvPr>
          <p:cNvSpPr/>
          <p:nvPr/>
        </p:nvSpPr>
        <p:spPr>
          <a:xfrm>
            <a:off x="-50800" y="4185205"/>
            <a:ext cx="343721" cy="343647"/>
          </a:xfrm>
          <a:custGeom>
            <a:avLst/>
            <a:gdLst>
              <a:gd name="connsiteX0" fmla="*/ 343721 w 343721"/>
              <a:gd name="connsiteY0" fmla="*/ 171824 h 343647"/>
              <a:gd name="connsiteX1" fmla="*/ 171861 w 343721"/>
              <a:gd name="connsiteY1" fmla="*/ 343647 h 343647"/>
              <a:gd name="connsiteX2" fmla="*/ 0 w 343721"/>
              <a:gd name="connsiteY2" fmla="*/ 171824 h 343647"/>
              <a:gd name="connsiteX3" fmla="*/ 171861 w 343721"/>
              <a:gd name="connsiteY3" fmla="*/ 0 h 343647"/>
              <a:gd name="connsiteX4" fmla="*/ 343721 w 343721"/>
              <a:gd name="connsiteY4" fmla="*/ 171824 h 343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3721" h="343647">
                <a:moveTo>
                  <a:pt x="343721" y="171824"/>
                </a:moveTo>
                <a:cubicBezTo>
                  <a:pt x="343721" y="268941"/>
                  <a:pt x="268999" y="343647"/>
                  <a:pt x="171861" y="343647"/>
                </a:cubicBezTo>
                <a:cubicBezTo>
                  <a:pt x="82194" y="343647"/>
                  <a:pt x="0" y="268941"/>
                  <a:pt x="0" y="171824"/>
                </a:cubicBezTo>
                <a:cubicBezTo>
                  <a:pt x="0" y="74706"/>
                  <a:pt x="82194" y="0"/>
                  <a:pt x="171861" y="0"/>
                </a:cubicBezTo>
                <a:cubicBezTo>
                  <a:pt x="268999" y="0"/>
                  <a:pt x="343721" y="74706"/>
                  <a:pt x="343721" y="171824"/>
                </a:cubicBezTo>
              </a:path>
            </a:pathLst>
          </a:custGeom>
          <a:noFill/>
          <a:ln w="12702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151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Click="0" advTm="0">
        <p14:flythrough dir="out"/>
      </p:transition>
    </mc:Choice>
    <mc:Fallback xmlns="">
      <p:transition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9" presetClass="entr" presetSubtype="0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9" presetClass="entr" presetSubtype="0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49" presetClass="entr" presetSubtype="0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9" presetClass="entr" presetSubtype="0" decel="10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49" presetClass="entr" presetSubtype="0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49" presetClass="entr" presetSubtype="0" decel="10000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2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6" dur="3500" fill="hold"/>
                                        <p:tgtEl>
                                          <p:spTgt spid="64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77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8" dur="3500" fill="hold"/>
                                        <p:tgtEl>
                                          <p:spTgt spid="60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79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0" dur="3500" fill="hold"/>
                                        <p:tgtEl>
                                          <p:spTgt spid="61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81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2" dur="3500" fill="hold"/>
                                        <p:tgtEl>
                                          <p:spTgt spid="59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83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" presetClass="entr" presetSubtype="1" decel="100000" fill="hold" grpId="0" nodeType="withEffect">
                                  <p:stCondLst>
                                    <p:cond delay="7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1000" fill="hold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1000" fill="hold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63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3.20988E-6 L 0.10347 3.20988E-6 " pathEditMode="relative" rAng="0" ptsTypes="AA">
                                      <p:cBhvr>
                                        <p:cTn id="109" dur="7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174" y="0"/>
                                    </p:animMotion>
                                  </p:childTnLst>
                                </p:cTn>
                              </p:par>
                              <p:par>
                                <p:cTn id="110" presetID="49" presetClass="entr" presetSubtype="0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5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42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3.08642E-6 L 0.09306 -0.09753 " pathEditMode="relative" rAng="0" ptsTypes="AA">
                                      <p:cBhvr>
                                        <p:cTn id="117" dur="7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53" y="-4877"/>
                                    </p:animMotion>
                                  </p:childTnLst>
                                </p:cTn>
                              </p:par>
                              <p:par>
                                <p:cTn id="118" presetID="22" presetClass="entr" presetSubtype="2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0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63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1.35802E-6 L -0.13732 1.35802E-6 " pathEditMode="relative" rAng="0" ptsTypes="AA">
                                      <p:cBhvr>
                                        <p:cTn id="122" dur="7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875" y="0"/>
                                    </p:animMotion>
                                  </p:childTnLst>
                                </p:cTn>
                              </p:par>
                              <p:par>
                                <p:cTn id="123" presetID="49" presetClass="entr" presetSubtype="0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5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42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-3.58025E-6 L -0.02239 -0.27808 " pathEditMode="relative" rAng="0" ptsTypes="AA">
                                      <p:cBhvr>
                                        <p:cTn id="130" dur="7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28" y="-1392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59" grpId="1" animBg="1"/>
      <p:bldP spid="60" grpId="0" animBg="1"/>
      <p:bldP spid="60" grpId="1" animBg="1"/>
      <p:bldP spid="61" grpId="0" animBg="1"/>
      <p:bldP spid="61" grpId="1" animBg="1"/>
      <p:bldP spid="64" grpId="0" animBg="1"/>
      <p:bldP spid="64" grpId="1" animBg="1"/>
      <p:bldP spid="48" grpId="0" build="p"/>
      <p:bldP spid="49" grpId="0" build="p"/>
      <p:bldP spid="50" grpId="0" build="p"/>
      <p:bldP spid="51" grpId="0" build="p"/>
      <p:bldP spid="52" grpId="0" build="p"/>
      <p:bldP spid="53" grpId="0" build="p"/>
      <p:bldP spid="71" grpId="0" build="p"/>
      <p:bldP spid="72" grpId="0" animBg="1"/>
      <p:bldP spid="73" grpId="0" animBg="1"/>
      <p:bldP spid="73" grpId="1" animBg="1"/>
      <p:bldP spid="75" grpId="0" animBg="1"/>
      <p:bldP spid="75" grpId="1" animBg="1"/>
      <p:bldP spid="76" grpId="0" animBg="1"/>
      <p:bldP spid="76" grpId="1" animBg="1"/>
      <p:bldP spid="77" grpId="0" animBg="1"/>
      <p:bldP spid="77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IMAGE">
            <a:extLst>
              <a:ext uri="{FF2B5EF4-FFF2-40B4-BE49-F238E27FC236}">
                <a16:creationId xmlns:a16="http://schemas.microsoft.com/office/drawing/2014/main" id="{3281BE7F-6AEC-47AC-8187-21856A753433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r:embed="rId3">
              <a:grayscl/>
            </a:blip>
            <a:srcRect/>
            <a:stretch>
              <a:fillRect t="-16713" b="-1671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COLOR">
            <a:extLst>
              <a:ext uri="{FF2B5EF4-FFF2-40B4-BE49-F238E27FC236}">
                <a16:creationId xmlns:a16="http://schemas.microsoft.com/office/drawing/2014/main" id="{03851C38-2DDA-4260-9EE6-1C2AC6EFED0C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E6D6B8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SHAPE">
            <a:extLst>
              <a:ext uri="{FF2B5EF4-FFF2-40B4-BE49-F238E27FC236}">
                <a16:creationId xmlns:a16="http://schemas.microsoft.com/office/drawing/2014/main" id="{E9305E05-87DF-49BE-AF91-8357FC972C89}"/>
              </a:ext>
            </a:extLst>
          </p:cNvPr>
          <p:cNvSpPr/>
          <p:nvPr/>
        </p:nvSpPr>
        <p:spPr>
          <a:xfrm>
            <a:off x="-1" y="2160356"/>
            <a:ext cx="6803362" cy="3010615"/>
          </a:xfrm>
          <a:custGeom>
            <a:avLst/>
            <a:gdLst>
              <a:gd name="connsiteX0" fmla="*/ 5765535 w 8234837"/>
              <a:gd name="connsiteY0" fmla="*/ 1268336 h 3644070"/>
              <a:gd name="connsiteX1" fmla="*/ 2006069 w 8234837"/>
              <a:gd name="connsiteY1" fmla="*/ 2030870 h 3644070"/>
              <a:gd name="connsiteX2" fmla="*/ 2258742 w 8234837"/>
              <a:gd name="connsiteY2" fmla="*/ 0 h 3644070"/>
              <a:gd name="connsiteX3" fmla="*/ 0 w 8234837"/>
              <a:gd name="connsiteY3" fmla="*/ 593934 h 3644070"/>
              <a:gd name="connsiteX4" fmla="*/ 0 w 8234837"/>
              <a:gd name="connsiteY4" fmla="*/ 3644071 h 3644070"/>
              <a:gd name="connsiteX5" fmla="*/ 8234837 w 8234837"/>
              <a:gd name="connsiteY5" fmla="*/ 3644071 h 3644070"/>
              <a:gd name="connsiteX6" fmla="*/ 5765535 w 8234837"/>
              <a:gd name="connsiteY6" fmla="*/ 1268336 h 3644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234837" h="3644070">
                <a:moveTo>
                  <a:pt x="5765535" y="1268336"/>
                </a:moveTo>
                <a:cubicBezTo>
                  <a:pt x="4061907" y="1065249"/>
                  <a:pt x="2871282" y="3073128"/>
                  <a:pt x="2006069" y="2030870"/>
                </a:cubicBezTo>
                <a:cubicBezTo>
                  <a:pt x="1144685" y="988612"/>
                  <a:pt x="2258742" y="0"/>
                  <a:pt x="2258742" y="0"/>
                </a:cubicBezTo>
                <a:lnTo>
                  <a:pt x="0" y="593934"/>
                </a:lnTo>
                <a:lnTo>
                  <a:pt x="0" y="3644071"/>
                </a:lnTo>
                <a:lnTo>
                  <a:pt x="8234837" y="3644071"/>
                </a:lnTo>
                <a:cubicBezTo>
                  <a:pt x="7936224" y="2329753"/>
                  <a:pt x="6940846" y="1410114"/>
                  <a:pt x="5765535" y="1268336"/>
                </a:cubicBezTo>
                <a:close/>
              </a:path>
            </a:pathLst>
          </a:custGeom>
          <a:gradFill flip="none" rotWithShape="1">
            <a:gsLst>
              <a:gs pos="0">
                <a:srgbClr val="DBC399"/>
              </a:gs>
              <a:gs pos="100000">
                <a:srgbClr val="D3B683">
                  <a:alpha val="31000"/>
                </a:srgbClr>
              </a:gs>
            </a:gsLst>
            <a:lin ang="5400000" scaled="1"/>
            <a:tileRect/>
          </a:gradFill>
          <a:ln w="382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" name="SHAPE">
            <a:extLst>
              <a:ext uri="{FF2B5EF4-FFF2-40B4-BE49-F238E27FC236}">
                <a16:creationId xmlns:a16="http://schemas.microsoft.com/office/drawing/2014/main" id="{B8FF54E5-841F-49CB-A8FE-DA47289A2C08}"/>
              </a:ext>
            </a:extLst>
          </p:cNvPr>
          <p:cNvSpPr/>
          <p:nvPr/>
        </p:nvSpPr>
        <p:spPr>
          <a:xfrm>
            <a:off x="0" y="-1"/>
            <a:ext cx="3048000" cy="5161815"/>
          </a:xfrm>
          <a:custGeom>
            <a:avLst/>
            <a:gdLst>
              <a:gd name="connsiteX0" fmla="*/ 1722769 w 3751486"/>
              <a:gd name="connsiteY0" fmla="*/ 6353175 h 6353175"/>
              <a:gd name="connsiteX1" fmla="*/ 1496895 w 3751486"/>
              <a:gd name="connsiteY1" fmla="*/ 4893248 h 6353175"/>
              <a:gd name="connsiteX2" fmla="*/ 1244222 w 3751486"/>
              <a:gd name="connsiteY2" fmla="*/ 3291543 h 6353175"/>
              <a:gd name="connsiteX3" fmla="*/ 3300060 w 3751486"/>
              <a:gd name="connsiteY3" fmla="*/ 3011819 h 6353175"/>
              <a:gd name="connsiteX4" fmla="*/ 3326859 w 3751486"/>
              <a:gd name="connsiteY4" fmla="*/ 1030762 h 6353175"/>
              <a:gd name="connsiteX5" fmla="*/ 3541248 w 3751486"/>
              <a:gd name="connsiteY5" fmla="*/ 0 h 6353175"/>
              <a:gd name="connsiteX6" fmla="*/ 0 w 3751486"/>
              <a:gd name="connsiteY6" fmla="*/ 0 h 6353175"/>
              <a:gd name="connsiteX7" fmla="*/ 0 w 3751486"/>
              <a:gd name="connsiteY7" fmla="*/ 6353175 h 6353175"/>
              <a:gd name="connsiteX8" fmla="*/ 1722769 w 3751486"/>
              <a:gd name="connsiteY8" fmla="*/ 6353175 h 6353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51486" h="6353175">
                <a:moveTo>
                  <a:pt x="1722769" y="6353175"/>
                </a:moveTo>
                <a:cubicBezTo>
                  <a:pt x="2025211" y="5801392"/>
                  <a:pt x="1845277" y="5146149"/>
                  <a:pt x="1496895" y="4893248"/>
                </a:cubicBezTo>
                <a:cubicBezTo>
                  <a:pt x="937952" y="4487074"/>
                  <a:pt x="635510" y="3724539"/>
                  <a:pt x="1244222" y="3291543"/>
                </a:cubicBezTo>
                <a:cubicBezTo>
                  <a:pt x="1852934" y="2858546"/>
                  <a:pt x="2557355" y="3575098"/>
                  <a:pt x="3300060" y="3011819"/>
                </a:cubicBezTo>
                <a:cubicBezTo>
                  <a:pt x="4023624" y="2463867"/>
                  <a:pt x="3759466" y="1816288"/>
                  <a:pt x="3326859" y="1030762"/>
                </a:cubicBezTo>
                <a:cubicBezTo>
                  <a:pt x="3093328" y="601597"/>
                  <a:pt x="3300060" y="241405"/>
                  <a:pt x="3541248" y="0"/>
                </a:cubicBezTo>
                <a:lnTo>
                  <a:pt x="0" y="0"/>
                </a:lnTo>
                <a:lnTo>
                  <a:pt x="0" y="6353175"/>
                </a:lnTo>
                <a:lnTo>
                  <a:pt x="1722769" y="6353175"/>
                </a:lnTo>
                <a:close/>
              </a:path>
            </a:pathLst>
          </a:custGeom>
          <a:gradFill flip="none" rotWithShape="1">
            <a:gsLst>
              <a:gs pos="0">
                <a:srgbClr val="DBC399"/>
              </a:gs>
              <a:gs pos="100000">
                <a:srgbClr val="D3B683"/>
              </a:gs>
            </a:gsLst>
            <a:lin ang="10800000" scaled="1"/>
            <a:tileRect/>
          </a:gradFill>
          <a:ln w="382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0" name="SHAPE">
            <a:extLst>
              <a:ext uri="{FF2B5EF4-FFF2-40B4-BE49-F238E27FC236}">
                <a16:creationId xmlns:a16="http://schemas.microsoft.com/office/drawing/2014/main" id="{7D666FF3-2D4E-48C8-972F-FC9AA6342BBC}"/>
              </a:ext>
            </a:extLst>
          </p:cNvPr>
          <p:cNvSpPr/>
          <p:nvPr/>
        </p:nvSpPr>
        <p:spPr>
          <a:xfrm>
            <a:off x="5766768" y="0"/>
            <a:ext cx="3404389" cy="5200720"/>
          </a:xfrm>
          <a:custGeom>
            <a:avLst/>
            <a:gdLst>
              <a:gd name="connsiteX0" fmla="*/ 3223493 w 3223492"/>
              <a:gd name="connsiteY0" fmla="*/ 470 h 4924372"/>
              <a:gd name="connsiteX1" fmla="*/ 2737289 w 3223492"/>
              <a:gd name="connsiteY1" fmla="*/ 73275 h 4924372"/>
              <a:gd name="connsiteX2" fmla="*/ 1891218 w 3223492"/>
              <a:gd name="connsiteY2" fmla="*/ 1035065 h 4924372"/>
              <a:gd name="connsiteX3" fmla="*/ 1879733 w 3223492"/>
              <a:gd name="connsiteY3" fmla="*/ 2717238 h 4924372"/>
              <a:gd name="connsiteX4" fmla="*/ 1175312 w 3223492"/>
              <a:gd name="connsiteY4" fmla="*/ 3648373 h 4924372"/>
              <a:gd name="connsiteX5" fmla="*/ 497689 w 3223492"/>
              <a:gd name="connsiteY5" fmla="*/ 4104361 h 4924372"/>
              <a:gd name="connsiteX6" fmla="*/ 0 w 3223492"/>
              <a:gd name="connsiteY6" fmla="*/ 4924373 h 4924372"/>
              <a:gd name="connsiteX7" fmla="*/ 3223493 w 3223492"/>
              <a:gd name="connsiteY7" fmla="*/ 4924373 h 4924372"/>
              <a:gd name="connsiteX8" fmla="*/ 3223493 w 3223492"/>
              <a:gd name="connsiteY8" fmla="*/ 470 h 4924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23492" h="4924372">
                <a:moveTo>
                  <a:pt x="3223493" y="470"/>
                </a:moveTo>
                <a:cubicBezTo>
                  <a:pt x="3058873" y="-3361"/>
                  <a:pt x="2894253" y="15798"/>
                  <a:pt x="2737289" y="73275"/>
                </a:cubicBezTo>
                <a:cubicBezTo>
                  <a:pt x="2316168" y="218885"/>
                  <a:pt x="1986927" y="598236"/>
                  <a:pt x="1891218" y="1035065"/>
                </a:cubicBezTo>
                <a:cubicBezTo>
                  <a:pt x="1772538" y="1586848"/>
                  <a:pt x="2017554" y="2169287"/>
                  <a:pt x="1879733" y="2717238"/>
                </a:cubicBezTo>
                <a:cubicBezTo>
                  <a:pt x="1784023" y="3104253"/>
                  <a:pt x="1504552" y="3426127"/>
                  <a:pt x="1175312" y="3648373"/>
                </a:cubicBezTo>
                <a:cubicBezTo>
                  <a:pt x="953266" y="3805478"/>
                  <a:pt x="700593" y="3920433"/>
                  <a:pt x="497689" y="4104361"/>
                </a:cubicBezTo>
                <a:cubicBezTo>
                  <a:pt x="252673" y="4322776"/>
                  <a:pt x="99538" y="4610163"/>
                  <a:pt x="0" y="4924373"/>
                </a:cubicBezTo>
                <a:lnTo>
                  <a:pt x="3223493" y="4924373"/>
                </a:lnTo>
                <a:lnTo>
                  <a:pt x="3223493" y="470"/>
                </a:lnTo>
                <a:close/>
              </a:path>
            </a:pathLst>
          </a:custGeom>
          <a:gradFill flip="none" rotWithShape="1">
            <a:gsLst>
              <a:gs pos="0">
                <a:srgbClr val="DBC399"/>
              </a:gs>
              <a:gs pos="100000">
                <a:srgbClr val="D3B683">
                  <a:alpha val="30000"/>
                </a:srgbClr>
              </a:gs>
            </a:gsLst>
            <a:lin ang="0" scaled="1"/>
            <a:tileRect/>
          </a:gradFill>
          <a:ln w="382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" name="SHAPE">
            <a:extLst>
              <a:ext uri="{FF2B5EF4-FFF2-40B4-BE49-F238E27FC236}">
                <a16:creationId xmlns:a16="http://schemas.microsoft.com/office/drawing/2014/main" id="{E83B58A9-16E1-4D45-ADC0-B0584757355B}"/>
              </a:ext>
            </a:extLst>
          </p:cNvPr>
          <p:cNvSpPr/>
          <p:nvPr/>
        </p:nvSpPr>
        <p:spPr>
          <a:xfrm>
            <a:off x="-1" y="-1"/>
            <a:ext cx="1338798" cy="2471515"/>
          </a:xfrm>
          <a:custGeom>
            <a:avLst/>
            <a:gdLst>
              <a:gd name="connsiteX0" fmla="*/ 0 w 2189831"/>
              <a:gd name="connsiteY0" fmla="*/ 4042581 h 4042581"/>
              <a:gd name="connsiteX1" fmla="*/ 738877 w 2189831"/>
              <a:gd name="connsiteY1" fmla="*/ 3126774 h 4042581"/>
              <a:gd name="connsiteX2" fmla="*/ 750362 w 2189831"/>
              <a:gd name="connsiteY2" fmla="*/ 1440768 h 4042581"/>
              <a:gd name="connsiteX3" fmla="*/ 1450955 w 2189831"/>
              <a:gd name="connsiteY3" fmla="*/ 509633 h 4042581"/>
              <a:gd name="connsiteX4" fmla="*/ 2132406 w 2189831"/>
              <a:gd name="connsiteY4" fmla="*/ 57477 h 4042581"/>
              <a:gd name="connsiteX5" fmla="*/ 2189831 w 2189831"/>
              <a:gd name="connsiteY5" fmla="*/ 0 h 4042581"/>
              <a:gd name="connsiteX6" fmla="*/ 0 w 2189831"/>
              <a:gd name="connsiteY6" fmla="*/ 0 h 4042581"/>
              <a:gd name="connsiteX7" fmla="*/ 0 w 2189831"/>
              <a:gd name="connsiteY7" fmla="*/ 4042581 h 4042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89831" h="4042581">
                <a:moveTo>
                  <a:pt x="0" y="4042581"/>
                </a:moveTo>
                <a:cubicBezTo>
                  <a:pt x="367524" y="3873981"/>
                  <a:pt x="650824" y="3521452"/>
                  <a:pt x="738877" y="3126774"/>
                </a:cubicBezTo>
                <a:cubicBezTo>
                  <a:pt x="853728" y="2574990"/>
                  <a:pt x="612540" y="1988720"/>
                  <a:pt x="750362" y="1440768"/>
                </a:cubicBezTo>
                <a:cubicBezTo>
                  <a:pt x="846071" y="1053753"/>
                  <a:pt x="1125543" y="735711"/>
                  <a:pt x="1450955" y="509633"/>
                </a:cubicBezTo>
                <a:cubicBezTo>
                  <a:pt x="1676829" y="356360"/>
                  <a:pt x="1925673" y="237573"/>
                  <a:pt x="2132406" y="57477"/>
                </a:cubicBezTo>
                <a:cubicBezTo>
                  <a:pt x="2151548" y="38318"/>
                  <a:pt x="2170689" y="19159"/>
                  <a:pt x="2189831" y="0"/>
                </a:cubicBezTo>
                <a:lnTo>
                  <a:pt x="0" y="0"/>
                </a:lnTo>
                <a:lnTo>
                  <a:pt x="0" y="4042581"/>
                </a:lnTo>
                <a:close/>
              </a:path>
            </a:pathLst>
          </a:custGeom>
          <a:gradFill>
            <a:gsLst>
              <a:gs pos="0">
                <a:srgbClr val="DBC399"/>
              </a:gs>
              <a:gs pos="100000">
                <a:srgbClr val="D3B683"/>
              </a:gs>
            </a:gsLst>
            <a:lin ang="10800000" scaled="1"/>
          </a:gradFill>
          <a:ln w="382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24"/>
          </p:nvPr>
        </p:nvSpPr>
        <p:spPr>
          <a:xfrm>
            <a:off x="1905000" y="1367251"/>
            <a:ext cx="2286000" cy="304800"/>
          </a:xfrm>
        </p:spPr>
        <p:txBody>
          <a:bodyPr/>
          <a:lstStyle/>
          <a:p>
            <a:pPr algn="l"/>
            <a:r>
              <a:rPr lang="en-US" sz="3200" b="1" dirty="0">
                <a:solidFill>
                  <a:schemeClr val="tx1"/>
                </a:solidFill>
                <a:latin typeface="The Bold Font" pitchFamily="2" charset="0"/>
              </a:rPr>
              <a:t>HEALTH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25"/>
          </p:nvPr>
        </p:nvSpPr>
        <p:spPr>
          <a:xfrm>
            <a:off x="1905000" y="1733550"/>
            <a:ext cx="2286000" cy="243840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  <a:latin typeface="Caviar Dreams" panose="020B0402020204020504" pitchFamily="34" charset="0"/>
              </a:rPr>
              <a:t>1 Health 3.0 Ward</a:t>
            </a:r>
          </a:p>
          <a:p>
            <a:r>
              <a:rPr lang="en-US" b="1" dirty="0">
                <a:solidFill>
                  <a:schemeClr val="tx1"/>
                </a:solidFill>
                <a:latin typeface="Caviar Dreams" panose="020B0402020204020504" pitchFamily="34" charset="0"/>
              </a:rPr>
              <a:t>12400 SW 152 Valley</a:t>
            </a:r>
          </a:p>
          <a:p>
            <a:r>
              <a:rPr lang="en-US" b="1" dirty="0">
                <a:solidFill>
                  <a:schemeClr val="tx1"/>
                </a:solidFill>
                <a:latin typeface="Caviar Dreams" panose="020B0402020204020504" pitchFamily="34" charset="0"/>
              </a:rPr>
              <a:t>Miami, FL 33177</a:t>
            </a:r>
          </a:p>
          <a:p>
            <a:endParaRPr lang="en-US" b="1" dirty="0">
              <a:solidFill>
                <a:schemeClr val="tx1"/>
              </a:solidFill>
              <a:latin typeface="Caviar Dreams" panose="020B0402020204020504" pitchFamily="34" charset="0"/>
            </a:endParaRPr>
          </a:p>
          <a:p>
            <a:r>
              <a:rPr lang="en-US" b="1" dirty="0">
                <a:solidFill>
                  <a:schemeClr val="tx1"/>
                </a:solidFill>
                <a:latin typeface="Caviar Dreams" panose="020B0402020204020504" pitchFamily="34" charset="0"/>
              </a:rPr>
              <a:t>Health@domain.com</a:t>
            </a:r>
          </a:p>
          <a:p>
            <a:endParaRPr lang="en-US" b="1" dirty="0">
              <a:solidFill>
                <a:schemeClr val="tx1"/>
              </a:solidFill>
              <a:latin typeface="Caviar Dreams" panose="020B0402020204020504" pitchFamily="34" charset="0"/>
            </a:endParaRPr>
          </a:p>
          <a:p>
            <a:endParaRPr lang="en-US" b="1" dirty="0">
              <a:solidFill>
                <a:schemeClr val="tx1"/>
              </a:solidFill>
              <a:latin typeface="Caviar Dreams" panose="020B0402020204020504" pitchFamily="34" charset="0"/>
            </a:endParaRPr>
          </a:p>
          <a:p>
            <a:endParaRPr lang="en-US" b="1" dirty="0">
              <a:solidFill>
                <a:schemeClr val="tx1"/>
              </a:solidFill>
              <a:latin typeface="Caviar Dreams" panose="020B0402020204020504" pitchFamily="34" charset="0"/>
            </a:endParaRPr>
          </a:p>
          <a:p>
            <a:r>
              <a:rPr lang="en-US" b="1" dirty="0">
                <a:solidFill>
                  <a:schemeClr val="tx1"/>
                </a:solidFill>
                <a:latin typeface="Caviar Dreams" panose="020B0402020204020504" pitchFamily="34" charset="0"/>
              </a:rPr>
              <a:t>Facebook/Health</a:t>
            </a:r>
          </a:p>
          <a:p>
            <a:endParaRPr lang="en-US" b="1" dirty="0">
              <a:solidFill>
                <a:schemeClr val="tx1"/>
              </a:solidFill>
              <a:latin typeface="Caviar Dreams" panose="020B0402020204020504" pitchFamily="34" charset="0"/>
            </a:endParaRPr>
          </a:p>
          <a:p>
            <a:endParaRPr lang="en-US" b="1" dirty="0">
              <a:solidFill>
                <a:schemeClr val="tx1"/>
              </a:solidFill>
              <a:latin typeface="Caviar Dreams" panose="020B0402020204020504" pitchFamily="34" charset="0"/>
            </a:endParaRPr>
          </a:p>
          <a:p>
            <a:endParaRPr lang="en-US" b="1" dirty="0">
              <a:solidFill>
                <a:schemeClr val="tx1"/>
              </a:solidFill>
              <a:latin typeface="Caviar Dreams" panose="020B0402020204020504" pitchFamily="34" charset="0"/>
            </a:endParaRPr>
          </a:p>
        </p:txBody>
      </p:sp>
      <p:pic>
        <p:nvPicPr>
          <p:cNvPr id="9" name="Picture Placeholder 8"/>
          <p:cNvPicPr>
            <a:picLocks noGrp="1" noChangeAspect="1"/>
          </p:cNvPicPr>
          <p:nvPr>
            <p:ph type="pic" sz="quarter" idx="26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70" b="12370"/>
          <a:stretch>
            <a:fillRect/>
          </a:stretch>
        </p:blipFill>
        <p:spPr>
          <a:ln>
            <a:solidFill>
              <a:schemeClr val="tx1">
                <a:lumMod val="85000"/>
                <a:lumOff val="15000"/>
              </a:schemeClr>
            </a:solidFill>
          </a:ln>
        </p:spPr>
      </p:pic>
      <p:sp>
        <p:nvSpPr>
          <p:cNvPr id="19" name="Freeform 6"/>
          <p:cNvSpPr>
            <a:spLocks noEditPoints="1"/>
          </p:cNvSpPr>
          <p:nvPr/>
        </p:nvSpPr>
        <p:spPr bwMode="auto">
          <a:xfrm>
            <a:off x="971186" y="1630922"/>
            <a:ext cx="787122" cy="538107"/>
          </a:xfrm>
          <a:custGeom>
            <a:avLst/>
            <a:gdLst>
              <a:gd name="T0" fmla="*/ 700 w 740"/>
              <a:gd name="T1" fmla="*/ 444 h 506"/>
              <a:gd name="T2" fmla="*/ 674 w 740"/>
              <a:gd name="T3" fmla="*/ 114 h 506"/>
              <a:gd name="T4" fmla="*/ 529 w 740"/>
              <a:gd name="T5" fmla="*/ 438 h 506"/>
              <a:gd name="T6" fmla="*/ 509 w 740"/>
              <a:gd name="T7" fmla="*/ 452 h 506"/>
              <a:gd name="T8" fmla="*/ 511 w 740"/>
              <a:gd name="T9" fmla="*/ 26 h 506"/>
              <a:gd name="T10" fmla="*/ 256 w 740"/>
              <a:gd name="T11" fmla="*/ 0 h 506"/>
              <a:gd name="T12" fmla="*/ 230 w 740"/>
              <a:gd name="T13" fmla="*/ 444 h 506"/>
              <a:gd name="T14" fmla="*/ 215 w 740"/>
              <a:gd name="T15" fmla="*/ 452 h 506"/>
              <a:gd name="T16" fmla="*/ 212 w 740"/>
              <a:gd name="T17" fmla="*/ 114 h 506"/>
              <a:gd name="T18" fmla="*/ 44 w 740"/>
              <a:gd name="T19" fmla="*/ 140 h 506"/>
              <a:gd name="T20" fmla="*/ 45 w 740"/>
              <a:gd name="T21" fmla="*/ 452 h 506"/>
              <a:gd name="T22" fmla="*/ 0 w 740"/>
              <a:gd name="T23" fmla="*/ 506 h 506"/>
              <a:gd name="T24" fmla="*/ 740 w 740"/>
              <a:gd name="T25" fmla="*/ 452 h 506"/>
              <a:gd name="T26" fmla="*/ 122 w 740"/>
              <a:gd name="T27" fmla="*/ 346 h 506"/>
              <a:gd name="T28" fmla="*/ 85 w 740"/>
              <a:gd name="T29" fmla="*/ 308 h 506"/>
              <a:gd name="T30" fmla="*/ 122 w 740"/>
              <a:gd name="T31" fmla="*/ 346 h 506"/>
              <a:gd name="T32" fmla="*/ 85 w 740"/>
              <a:gd name="T33" fmla="*/ 280 h 506"/>
              <a:gd name="T34" fmla="*/ 122 w 740"/>
              <a:gd name="T35" fmla="*/ 243 h 506"/>
              <a:gd name="T36" fmla="*/ 122 w 740"/>
              <a:gd name="T37" fmla="*/ 217 h 506"/>
              <a:gd name="T38" fmla="*/ 85 w 740"/>
              <a:gd name="T39" fmla="*/ 179 h 506"/>
              <a:gd name="T40" fmla="*/ 122 w 740"/>
              <a:gd name="T41" fmla="*/ 217 h 506"/>
              <a:gd name="T42" fmla="*/ 143 w 740"/>
              <a:gd name="T43" fmla="*/ 346 h 506"/>
              <a:gd name="T44" fmla="*/ 181 w 740"/>
              <a:gd name="T45" fmla="*/ 308 h 506"/>
              <a:gd name="T46" fmla="*/ 181 w 740"/>
              <a:gd name="T47" fmla="*/ 280 h 506"/>
              <a:gd name="T48" fmla="*/ 143 w 740"/>
              <a:gd name="T49" fmla="*/ 243 h 506"/>
              <a:gd name="T50" fmla="*/ 181 w 740"/>
              <a:gd name="T51" fmla="*/ 280 h 506"/>
              <a:gd name="T52" fmla="*/ 143 w 740"/>
              <a:gd name="T53" fmla="*/ 217 h 506"/>
              <a:gd name="T54" fmla="*/ 181 w 740"/>
              <a:gd name="T55" fmla="*/ 179 h 506"/>
              <a:gd name="T56" fmla="*/ 428 w 740"/>
              <a:gd name="T57" fmla="*/ 451 h 506"/>
              <a:gd name="T58" fmla="*/ 319 w 740"/>
              <a:gd name="T59" fmla="*/ 314 h 506"/>
              <a:gd name="T60" fmla="*/ 428 w 740"/>
              <a:gd name="T61" fmla="*/ 451 h 506"/>
              <a:gd name="T62" fmla="*/ 278 w 740"/>
              <a:gd name="T63" fmla="*/ 104 h 506"/>
              <a:gd name="T64" fmla="*/ 462 w 740"/>
              <a:gd name="T65" fmla="*/ 104 h 506"/>
              <a:gd name="T66" fmla="*/ 608 w 740"/>
              <a:gd name="T67" fmla="*/ 346 h 506"/>
              <a:gd name="T68" fmla="*/ 571 w 740"/>
              <a:gd name="T69" fmla="*/ 308 h 506"/>
              <a:gd name="T70" fmla="*/ 608 w 740"/>
              <a:gd name="T71" fmla="*/ 346 h 506"/>
              <a:gd name="T72" fmla="*/ 571 w 740"/>
              <a:gd name="T73" fmla="*/ 280 h 506"/>
              <a:gd name="T74" fmla="*/ 608 w 740"/>
              <a:gd name="T75" fmla="*/ 243 h 506"/>
              <a:gd name="T76" fmla="*/ 608 w 740"/>
              <a:gd name="T77" fmla="*/ 217 h 506"/>
              <a:gd name="T78" fmla="*/ 571 w 740"/>
              <a:gd name="T79" fmla="*/ 179 h 506"/>
              <a:gd name="T80" fmla="*/ 608 w 740"/>
              <a:gd name="T81" fmla="*/ 217 h 506"/>
              <a:gd name="T82" fmla="*/ 629 w 740"/>
              <a:gd name="T83" fmla="*/ 346 h 506"/>
              <a:gd name="T84" fmla="*/ 666 w 740"/>
              <a:gd name="T85" fmla="*/ 308 h 506"/>
              <a:gd name="T86" fmla="*/ 666 w 740"/>
              <a:gd name="T87" fmla="*/ 280 h 506"/>
              <a:gd name="T88" fmla="*/ 629 w 740"/>
              <a:gd name="T89" fmla="*/ 243 h 506"/>
              <a:gd name="T90" fmla="*/ 666 w 740"/>
              <a:gd name="T91" fmla="*/ 280 h 506"/>
              <a:gd name="T92" fmla="*/ 629 w 740"/>
              <a:gd name="T93" fmla="*/ 217 h 506"/>
              <a:gd name="T94" fmla="*/ 666 w 740"/>
              <a:gd name="T95" fmla="*/ 179 h 506"/>
              <a:gd name="T96" fmla="*/ 393 w 740"/>
              <a:gd name="T97" fmla="*/ 81 h 506"/>
              <a:gd name="T98" fmla="*/ 428 w 740"/>
              <a:gd name="T99" fmla="*/ 127 h 506"/>
              <a:gd name="T100" fmla="*/ 393 w 740"/>
              <a:gd name="T101" fmla="*/ 162 h 506"/>
              <a:gd name="T102" fmla="*/ 348 w 740"/>
              <a:gd name="T103" fmla="*/ 127 h 506"/>
              <a:gd name="T104" fmla="*/ 312 w 740"/>
              <a:gd name="T105" fmla="*/ 81 h 506"/>
              <a:gd name="T106" fmla="*/ 348 w 740"/>
              <a:gd name="T107" fmla="*/ 46 h 506"/>
              <a:gd name="T108" fmla="*/ 393 w 740"/>
              <a:gd name="T109" fmla="*/ 81 h 5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740" h="506">
                <a:moveTo>
                  <a:pt x="699" y="452"/>
                </a:moveTo>
                <a:cubicBezTo>
                  <a:pt x="700" y="450"/>
                  <a:pt x="700" y="447"/>
                  <a:pt x="700" y="444"/>
                </a:cubicBezTo>
                <a:cubicBezTo>
                  <a:pt x="700" y="140"/>
                  <a:pt x="700" y="140"/>
                  <a:pt x="700" y="140"/>
                </a:cubicBezTo>
                <a:cubicBezTo>
                  <a:pt x="700" y="125"/>
                  <a:pt x="689" y="114"/>
                  <a:pt x="674" y="114"/>
                </a:cubicBezTo>
                <a:cubicBezTo>
                  <a:pt x="529" y="114"/>
                  <a:pt x="529" y="114"/>
                  <a:pt x="529" y="114"/>
                </a:cubicBezTo>
                <a:cubicBezTo>
                  <a:pt x="529" y="438"/>
                  <a:pt x="529" y="438"/>
                  <a:pt x="529" y="438"/>
                </a:cubicBezTo>
                <a:cubicBezTo>
                  <a:pt x="529" y="443"/>
                  <a:pt x="528" y="448"/>
                  <a:pt x="526" y="452"/>
                </a:cubicBezTo>
                <a:cubicBezTo>
                  <a:pt x="509" y="452"/>
                  <a:pt x="509" y="452"/>
                  <a:pt x="509" y="452"/>
                </a:cubicBezTo>
                <a:cubicBezTo>
                  <a:pt x="510" y="450"/>
                  <a:pt x="511" y="447"/>
                  <a:pt x="511" y="444"/>
                </a:cubicBezTo>
                <a:cubicBezTo>
                  <a:pt x="511" y="26"/>
                  <a:pt x="511" y="26"/>
                  <a:pt x="511" y="26"/>
                </a:cubicBezTo>
                <a:cubicBezTo>
                  <a:pt x="511" y="12"/>
                  <a:pt x="499" y="0"/>
                  <a:pt x="484" y="0"/>
                </a:cubicBezTo>
                <a:cubicBezTo>
                  <a:pt x="256" y="0"/>
                  <a:pt x="256" y="0"/>
                  <a:pt x="256" y="0"/>
                </a:cubicBezTo>
                <a:cubicBezTo>
                  <a:pt x="242" y="0"/>
                  <a:pt x="230" y="12"/>
                  <a:pt x="230" y="26"/>
                </a:cubicBezTo>
                <a:cubicBezTo>
                  <a:pt x="230" y="444"/>
                  <a:pt x="230" y="444"/>
                  <a:pt x="230" y="444"/>
                </a:cubicBezTo>
                <a:cubicBezTo>
                  <a:pt x="230" y="447"/>
                  <a:pt x="231" y="450"/>
                  <a:pt x="232" y="452"/>
                </a:cubicBezTo>
                <a:cubicBezTo>
                  <a:pt x="215" y="452"/>
                  <a:pt x="215" y="452"/>
                  <a:pt x="215" y="452"/>
                </a:cubicBezTo>
                <a:cubicBezTo>
                  <a:pt x="213" y="448"/>
                  <a:pt x="212" y="443"/>
                  <a:pt x="212" y="438"/>
                </a:cubicBezTo>
                <a:cubicBezTo>
                  <a:pt x="212" y="114"/>
                  <a:pt x="212" y="114"/>
                  <a:pt x="212" y="114"/>
                </a:cubicBezTo>
                <a:cubicBezTo>
                  <a:pt x="70" y="114"/>
                  <a:pt x="70" y="114"/>
                  <a:pt x="70" y="114"/>
                </a:cubicBezTo>
                <a:cubicBezTo>
                  <a:pt x="56" y="114"/>
                  <a:pt x="44" y="125"/>
                  <a:pt x="44" y="140"/>
                </a:cubicBezTo>
                <a:cubicBezTo>
                  <a:pt x="44" y="444"/>
                  <a:pt x="44" y="444"/>
                  <a:pt x="44" y="444"/>
                </a:cubicBezTo>
                <a:cubicBezTo>
                  <a:pt x="44" y="447"/>
                  <a:pt x="44" y="450"/>
                  <a:pt x="45" y="452"/>
                </a:cubicBezTo>
                <a:cubicBezTo>
                  <a:pt x="0" y="452"/>
                  <a:pt x="0" y="452"/>
                  <a:pt x="0" y="452"/>
                </a:cubicBezTo>
                <a:cubicBezTo>
                  <a:pt x="0" y="506"/>
                  <a:pt x="0" y="506"/>
                  <a:pt x="0" y="506"/>
                </a:cubicBezTo>
                <a:cubicBezTo>
                  <a:pt x="740" y="506"/>
                  <a:pt x="740" y="506"/>
                  <a:pt x="740" y="506"/>
                </a:cubicBezTo>
                <a:cubicBezTo>
                  <a:pt x="740" y="452"/>
                  <a:pt x="740" y="452"/>
                  <a:pt x="740" y="452"/>
                </a:cubicBezTo>
                <a:lnTo>
                  <a:pt x="699" y="452"/>
                </a:lnTo>
                <a:close/>
                <a:moveTo>
                  <a:pt x="122" y="346"/>
                </a:moveTo>
                <a:cubicBezTo>
                  <a:pt x="85" y="346"/>
                  <a:pt x="85" y="346"/>
                  <a:pt x="85" y="346"/>
                </a:cubicBezTo>
                <a:cubicBezTo>
                  <a:pt x="85" y="308"/>
                  <a:pt x="85" y="308"/>
                  <a:pt x="85" y="308"/>
                </a:cubicBezTo>
                <a:cubicBezTo>
                  <a:pt x="122" y="308"/>
                  <a:pt x="122" y="308"/>
                  <a:pt x="122" y="308"/>
                </a:cubicBezTo>
                <a:lnTo>
                  <a:pt x="122" y="346"/>
                </a:lnTo>
                <a:close/>
                <a:moveTo>
                  <a:pt x="122" y="280"/>
                </a:moveTo>
                <a:cubicBezTo>
                  <a:pt x="85" y="280"/>
                  <a:pt x="85" y="280"/>
                  <a:pt x="85" y="280"/>
                </a:cubicBezTo>
                <a:cubicBezTo>
                  <a:pt x="85" y="243"/>
                  <a:pt x="85" y="243"/>
                  <a:pt x="85" y="243"/>
                </a:cubicBezTo>
                <a:cubicBezTo>
                  <a:pt x="122" y="243"/>
                  <a:pt x="122" y="243"/>
                  <a:pt x="122" y="243"/>
                </a:cubicBezTo>
                <a:lnTo>
                  <a:pt x="122" y="280"/>
                </a:lnTo>
                <a:close/>
                <a:moveTo>
                  <a:pt x="122" y="217"/>
                </a:moveTo>
                <a:cubicBezTo>
                  <a:pt x="85" y="217"/>
                  <a:pt x="85" y="217"/>
                  <a:pt x="85" y="217"/>
                </a:cubicBezTo>
                <a:cubicBezTo>
                  <a:pt x="85" y="179"/>
                  <a:pt x="85" y="179"/>
                  <a:pt x="85" y="179"/>
                </a:cubicBezTo>
                <a:cubicBezTo>
                  <a:pt x="122" y="179"/>
                  <a:pt x="122" y="179"/>
                  <a:pt x="122" y="179"/>
                </a:cubicBezTo>
                <a:lnTo>
                  <a:pt x="122" y="217"/>
                </a:lnTo>
                <a:close/>
                <a:moveTo>
                  <a:pt x="181" y="346"/>
                </a:moveTo>
                <a:cubicBezTo>
                  <a:pt x="143" y="346"/>
                  <a:pt x="143" y="346"/>
                  <a:pt x="143" y="346"/>
                </a:cubicBezTo>
                <a:cubicBezTo>
                  <a:pt x="143" y="308"/>
                  <a:pt x="143" y="308"/>
                  <a:pt x="143" y="308"/>
                </a:cubicBezTo>
                <a:cubicBezTo>
                  <a:pt x="181" y="308"/>
                  <a:pt x="181" y="308"/>
                  <a:pt x="181" y="308"/>
                </a:cubicBezTo>
                <a:lnTo>
                  <a:pt x="181" y="346"/>
                </a:lnTo>
                <a:close/>
                <a:moveTo>
                  <a:pt x="181" y="280"/>
                </a:moveTo>
                <a:cubicBezTo>
                  <a:pt x="143" y="280"/>
                  <a:pt x="143" y="280"/>
                  <a:pt x="143" y="280"/>
                </a:cubicBezTo>
                <a:cubicBezTo>
                  <a:pt x="143" y="243"/>
                  <a:pt x="143" y="243"/>
                  <a:pt x="143" y="243"/>
                </a:cubicBezTo>
                <a:cubicBezTo>
                  <a:pt x="181" y="243"/>
                  <a:pt x="181" y="243"/>
                  <a:pt x="181" y="243"/>
                </a:cubicBezTo>
                <a:lnTo>
                  <a:pt x="181" y="280"/>
                </a:lnTo>
                <a:close/>
                <a:moveTo>
                  <a:pt x="181" y="217"/>
                </a:moveTo>
                <a:cubicBezTo>
                  <a:pt x="143" y="217"/>
                  <a:pt x="143" y="217"/>
                  <a:pt x="143" y="217"/>
                </a:cubicBezTo>
                <a:cubicBezTo>
                  <a:pt x="143" y="179"/>
                  <a:pt x="143" y="179"/>
                  <a:pt x="143" y="179"/>
                </a:cubicBezTo>
                <a:cubicBezTo>
                  <a:pt x="181" y="179"/>
                  <a:pt x="181" y="179"/>
                  <a:pt x="181" y="179"/>
                </a:cubicBezTo>
                <a:lnTo>
                  <a:pt x="181" y="217"/>
                </a:lnTo>
                <a:close/>
                <a:moveTo>
                  <a:pt x="428" y="451"/>
                </a:moveTo>
                <a:cubicBezTo>
                  <a:pt x="319" y="451"/>
                  <a:pt x="319" y="451"/>
                  <a:pt x="319" y="451"/>
                </a:cubicBezTo>
                <a:cubicBezTo>
                  <a:pt x="319" y="314"/>
                  <a:pt x="319" y="314"/>
                  <a:pt x="319" y="314"/>
                </a:cubicBezTo>
                <a:cubicBezTo>
                  <a:pt x="428" y="314"/>
                  <a:pt x="428" y="314"/>
                  <a:pt x="428" y="314"/>
                </a:cubicBezTo>
                <a:lnTo>
                  <a:pt x="428" y="451"/>
                </a:lnTo>
                <a:close/>
                <a:moveTo>
                  <a:pt x="370" y="196"/>
                </a:moveTo>
                <a:cubicBezTo>
                  <a:pt x="319" y="196"/>
                  <a:pt x="278" y="155"/>
                  <a:pt x="278" y="104"/>
                </a:cubicBezTo>
                <a:cubicBezTo>
                  <a:pt x="278" y="53"/>
                  <a:pt x="320" y="12"/>
                  <a:pt x="370" y="12"/>
                </a:cubicBezTo>
                <a:cubicBezTo>
                  <a:pt x="421" y="12"/>
                  <a:pt x="462" y="53"/>
                  <a:pt x="462" y="104"/>
                </a:cubicBezTo>
                <a:cubicBezTo>
                  <a:pt x="462" y="155"/>
                  <a:pt x="421" y="196"/>
                  <a:pt x="370" y="196"/>
                </a:cubicBezTo>
                <a:moveTo>
                  <a:pt x="608" y="346"/>
                </a:moveTo>
                <a:cubicBezTo>
                  <a:pt x="571" y="346"/>
                  <a:pt x="571" y="346"/>
                  <a:pt x="571" y="346"/>
                </a:cubicBezTo>
                <a:cubicBezTo>
                  <a:pt x="571" y="308"/>
                  <a:pt x="571" y="308"/>
                  <a:pt x="571" y="308"/>
                </a:cubicBezTo>
                <a:cubicBezTo>
                  <a:pt x="608" y="308"/>
                  <a:pt x="608" y="308"/>
                  <a:pt x="608" y="308"/>
                </a:cubicBezTo>
                <a:lnTo>
                  <a:pt x="608" y="346"/>
                </a:lnTo>
                <a:close/>
                <a:moveTo>
                  <a:pt x="608" y="280"/>
                </a:moveTo>
                <a:cubicBezTo>
                  <a:pt x="571" y="280"/>
                  <a:pt x="571" y="280"/>
                  <a:pt x="571" y="280"/>
                </a:cubicBezTo>
                <a:cubicBezTo>
                  <a:pt x="571" y="243"/>
                  <a:pt x="571" y="243"/>
                  <a:pt x="571" y="243"/>
                </a:cubicBezTo>
                <a:cubicBezTo>
                  <a:pt x="608" y="243"/>
                  <a:pt x="608" y="243"/>
                  <a:pt x="608" y="243"/>
                </a:cubicBezTo>
                <a:lnTo>
                  <a:pt x="608" y="280"/>
                </a:lnTo>
                <a:close/>
                <a:moveTo>
                  <a:pt x="608" y="217"/>
                </a:moveTo>
                <a:cubicBezTo>
                  <a:pt x="571" y="217"/>
                  <a:pt x="571" y="217"/>
                  <a:pt x="571" y="217"/>
                </a:cubicBezTo>
                <a:cubicBezTo>
                  <a:pt x="571" y="179"/>
                  <a:pt x="571" y="179"/>
                  <a:pt x="571" y="179"/>
                </a:cubicBezTo>
                <a:cubicBezTo>
                  <a:pt x="608" y="179"/>
                  <a:pt x="608" y="179"/>
                  <a:pt x="608" y="179"/>
                </a:cubicBezTo>
                <a:lnTo>
                  <a:pt x="608" y="217"/>
                </a:lnTo>
                <a:close/>
                <a:moveTo>
                  <a:pt x="666" y="346"/>
                </a:moveTo>
                <a:cubicBezTo>
                  <a:pt x="629" y="346"/>
                  <a:pt x="629" y="346"/>
                  <a:pt x="629" y="346"/>
                </a:cubicBezTo>
                <a:cubicBezTo>
                  <a:pt x="629" y="308"/>
                  <a:pt x="629" y="308"/>
                  <a:pt x="629" y="308"/>
                </a:cubicBezTo>
                <a:cubicBezTo>
                  <a:pt x="666" y="308"/>
                  <a:pt x="666" y="308"/>
                  <a:pt x="666" y="308"/>
                </a:cubicBezTo>
                <a:lnTo>
                  <a:pt x="666" y="346"/>
                </a:lnTo>
                <a:close/>
                <a:moveTo>
                  <a:pt x="666" y="280"/>
                </a:moveTo>
                <a:cubicBezTo>
                  <a:pt x="629" y="280"/>
                  <a:pt x="629" y="280"/>
                  <a:pt x="629" y="280"/>
                </a:cubicBezTo>
                <a:cubicBezTo>
                  <a:pt x="629" y="243"/>
                  <a:pt x="629" y="243"/>
                  <a:pt x="629" y="243"/>
                </a:cubicBezTo>
                <a:cubicBezTo>
                  <a:pt x="666" y="243"/>
                  <a:pt x="666" y="243"/>
                  <a:pt x="666" y="243"/>
                </a:cubicBezTo>
                <a:lnTo>
                  <a:pt x="666" y="280"/>
                </a:lnTo>
                <a:close/>
                <a:moveTo>
                  <a:pt x="666" y="217"/>
                </a:moveTo>
                <a:cubicBezTo>
                  <a:pt x="629" y="217"/>
                  <a:pt x="629" y="217"/>
                  <a:pt x="629" y="217"/>
                </a:cubicBezTo>
                <a:cubicBezTo>
                  <a:pt x="629" y="179"/>
                  <a:pt x="629" y="179"/>
                  <a:pt x="629" y="179"/>
                </a:cubicBezTo>
                <a:cubicBezTo>
                  <a:pt x="666" y="179"/>
                  <a:pt x="666" y="179"/>
                  <a:pt x="666" y="179"/>
                </a:cubicBezTo>
                <a:lnTo>
                  <a:pt x="666" y="217"/>
                </a:lnTo>
                <a:close/>
                <a:moveTo>
                  <a:pt x="393" y="81"/>
                </a:moveTo>
                <a:cubicBezTo>
                  <a:pt x="428" y="81"/>
                  <a:pt x="428" y="81"/>
                  <a:pt x="428" y="81"/>
                </a:cubicBezTo>
                <a:cubicBezTo>
                  <a:pt x="428" y="127"/>
                  <a:pt x="428" y="127"/>
                  <a:pt x="428" y="127"/>
                </a:cubicBezTo>
                <a:cubicBezTo>
                  <a:pt x="393" y="127"/>
                  <a:pt x="393" y="127"/>
                  <a:pt x="393" y="127"/>
                </a:cubicBezTo>
                <a:cubicBezTo>
                  <a:pt x="393" y="162"/>
                  <a:pt x="393" y="162"/>
                  <a:pt x="393" y="162"/>
                </a:cubicBezTo>
                <a:cubicBezTo>
                  <a:pt x="348" y="162"/>
                  <a:pt x="348" y="162"/>
                  <a:pt x="348" y="162"/>
                </a:cubicBezTo>
                <a:cubicBezTo>
                  <a:pt x="348" y="127"/>
                  <a:pt x="348" y="127"/>
                  <a:pt x="348" y="127"/>
                </a:cubicBezTo>
                <a:cubicBezTo>
                  <a:pt x="312" y="127"/>
                  <a:pt x="312" y="127"/>
                  <a:pt x="312" y="127"/>
                </a:cubicBezTo>
                <a:cubicBezTo>
                  <a:pt x="312" y="81"/>
                  <a:pt x="312" y="81"/>
                  <a:pt x="312" y="81"/>
                </a:cubicBezTo>
                <a:cubicBezTo>
                  <a:pt x="348" y="81"/>
                  <a:pt x="348" y="81"/>
                  <a:pt x="348" y="81"/>
                </a:cubicBezTo>
                <a:cubicBezTo>
                  <a:pt x="348" y="46"/>
                  <a:pt x="348" y="46"/>
                  <a:pt x="348" y="46"/>
                </a:cubicBezTo>
                <a:cubicBezTo>
                  <a:pt x="393" y="46"/>
                  <a:pt x="393" y="46"/>
                  <a:pt x="393" y="46"/>
                </a:cubicBezTo>
                <a:lnTo>
                  <a:pt x="393" y="81"/>
                </a:ln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Freeform 7"/>
          <p:cNvSpPr>
            <a:spLocks/>
          </p:cNvSpPr>
          <p:nvPr/>
        </p:nvSpPr>
        <p:spPr bwMode="auto">
          <a:xfrm>
            <a:off x="1195743" y="3465328"/>
            <a:ext cx="371913" cy="370438"/>
          </a:xfrm>
          <a:custGeom>
            <a:avLst/>
            <a:gdLst>
              <a:gd name="T0" fmla="*/ 320 w 320"/>
              <a:gd name="T1" fmla="*/ 54 h 319"/>
              <a:gd name="T2" fmla="*/ 266 w 320"/>
              <a:gd name="T3" fmla="*/ 0 h 319"/>
              <a:gd name="T4" fmla="*/ 54 w 320"/>
              <a:gd name="T5" fmla="*/ 0 h 319"/>
              <a:gd name="T6" fmla="*/ 0 w 320"/>
              <a:gd name="T7" fmla="*/ 54 h 319"/>
              <a:gd name="T8" fmla="*/ 0 w 320"/>
              <a:gd name="T9" fmla="*/ 266 h 319"/>
              <a:gd name="T10" fmla="*/ 54 w 320"/>
              <a:gd name="T11" fmla="*/ 319 h 319"/>
              <a:gd name="T12" fmla="*/ 160 w 320"/>
              <a:gd name="T13" fmla="*/ 319 h 319"/>
              <a:gd name="T14" fmla="*/ 160 w 320"/>
              <a:gd name="T15" fmla="*/ 199 h 319"/>
              <a:gd name="T16" fmla="*/ 121 w 320"/>
              <a:gd name="T17" fmla="*/ 199 h 319"/>
              <a:gd name="T18" fmla="*/ 121 w 320"/>
              <a:gd name="T19" fmla="*/ 146 h 319"/>
              <a:gd name="T20" fmla="*/ 160 w 320"/>
              <a:gd name="T21" fmla="*/ 146 h 319"/>
              <a:gd name="T22" fmla="*/ 160 w 320"/>
              <a:gd name="T23" fmla="*/ 125 h 319"/>
              <a:gd name="T24" fmla="*/ 220 w 320"/>
              <a:gd name="T25" fmla="*/ 57 h 319"/>
              <a:gd name="T26" fmla="*/ 263 w 320"/>
              <a:gd name="T27" fmla="*/ 57 h 319"/>
              <a:gd name="T28" fmla="*/ 263 w 320"/>
              <a:gd name="T29" fmla="*/ 110 h 319"/>
              <a:gd name="T30" fmla="*/ 220 w 320"/>
              <a:gd name="T31" fmla="*/ 110 h 319"/>
              <a:gd name="T32" fmla="*/ 210 w 320"/>
              <a:gd name="T33" fmla="*/ 125 h 319"/>
              <a:gd name="T34" fmla="*/ 210 w 320"/>
              <a:gd name="T35" fmla="*/ 146 h 319"/>
              <a:gd name="T36" fmla="*/ 263 w 320"/>
              <a:gd name="T37" fmla="*/ 146 h 319"/>
              <a:gd name="T38" fmla="*/ 263 w 320"/>
              <a:gd name="T39" fmla="*/ 199 h 319"/>
              <a:gd name="T40" fmla="*/ 210 w 320"/>
              <a:gd name="T41" fmla="*/ 199 h 319"/>
              <a:gd name="T42" fmla="*/ 210 w 320"/>
              <a:gd name="T43" fmla="*/ 319 h 319"/>
              <a:gd name="T44" fmla="*/ 266 w 320"/>
              <a:gd name="T45" fmla="*/ 319 h 319"/>
              <a:gd name="T46" fmla="*/ 320 w 320"/>
              <a:gd name="T47" fmla="*/ 266 h 319"/>
              <a:gd name="T48" fmla="*/ 320 w 320"/>
              <a:gd name="T49" fmla="*/ 54 h 3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320" h="319">
                <a:moveTo>
                  <a:pt x="320" y="54"/>
                </a:moveTo>
                <a:cubicBezTo>
                  <a:pt x="320" y="26"/>
                  <a:pt x="294" y="0"/>
                  <a:pt x="266" y="0"/>
                </a:cubicBezTo>
                <a:cubicBezTo>
                  <a:pt x="54" y="0"/>
                  <a:pt x="54" y="0"/>
                  <a:pt x="54" y="0"/>
                </a:cubicBezTo>
                <a:cubicBezTo>
                  <a:pt x="26" y="0"/>
                  <a:pt x="0" y="26"/>
                  <a:pt x="0" y="54"/>
                </a:cubicBezTo>
                <a:cubicBezTo>
                  <a:pt x="0" y="266"/>
                  <a:pt x="0" y="266"/>
                  <a:pt x="0" y="266"/>
                </a:cubicBezTo>
                <a:cubicBezTo>
                  <a:pt x="0" y="294"/>
                  <a:pt x="26" y="319"/>
                  <a:pt x="54" y="319"/>
                </a:cubicBezTo>
                <a:cubicBezTo>
                  <a:pt x="160" y="319"/>
                  <a:pt x="160" y="319"/>
                  <a:pt x="160" y="319"/>
                </a:cubicBezTo>
                <a:cubicBezTo>
                  <a:pt x="160" y="199"/>
                  <a:pt x="160" y="199"/>
                  <a:pt x="160" y="199"/>
                </a:cubicBezTo>
                <a:cubicBezTo>
                  <a:pt x="121" y="199"/>
                  <a:pt x="121" y="199"/>
                  <a:pt x="121" y="199"/>
                </a:cubicBezTo>
                <a:cubicBezTo>
                  <a:pt x="121" y="146"/>
                  <a:pt x="121" y="146"/>
                  <a:pt x="121" y="146"/>
                </a:cubicBezTo>
                <a:cubicBezTo>
                  <a:pt x="160" y="146"/>
                  <a:pt x="160" y="146"/>
                  <a:pt x="160" y="146"/>
                </a:cubicBezTo>
                <a:cubicBezTo>
                  <a:pt x="160" y="125"/>
                  <a:pt x="160" y="125"/>
                  <a:pt x="160" y="125"/>
                </a:cubicBezTo>
                <a:cubicBezTo>
                  <a:pt x="160" y="89"/>
                  <a:pt x="187" y="57"/>
                  <a:pt x="220" y="57"/>
                </a:cubicBezTo>
                <a:cubicBezTo>
                  <a:pt x="263" y="57"/>
                  <a:pt x="263" y="57"/>
                  <a:pt x="263" y="57"/>
                </a:cubicBezTo>
                <a:cubicBezTo>
                  <a:pt x="263" y="110"/>
                  <a:pt x="263" y="110"/>
                  <a:pt x="263" y="110"/>
                </a:cubicBezTo>
                <a:cubicBezTo>
                  <a:pt x="220" y="110"/>
                  <a:pt x="220" y="110"/>
                  <a:pt x="220" y="110"/>
                </a:cubicBezTo>
                <a:cubicBezTo>
                  <a:pt x="215" y="110"/>
                  <a:pt x="210" y="116"/>
                  <a:pt x="210" y="125"/>
                </a:cubicBezTo>
                <a:cubicBezTo>
                  <a:pt x="210" y="146"/>
                  <a:pt x="210" y="146"/>
                  <a:pt x="210" y="146"/>
                </a:cubicBezTo>
                <a:cubicBezTo>
                  <a:pt x="263" y="146"/>
                  <a:pt x="263" y="146"/>
                  <a:pt x="263" y="146"/>
                </a:cubicBezTo>
                <a:cubicBezTo>
                  <a:pt x="263" y="199"/>
                  <a:pt x="263" y="199"/>
                  <a:pt x="263" y="199"/>
                </a:cubicBezTo>
                <a:cubicBezTo>
                  <a:pt x="210" y="199"/>
                  <a:pt x="210" y="199"/>
                  <a:pt x="210" y="199"/>
                </a:cubicBezTo>
                <a:cubicBezTo>
                  <a:pt x="210" y="319"/>
                  <a:pt x="210" y="319"/>
                  <a:pt x="210" y="319"/>
                </a:cubicBezTo>
                <a:cubicBezTo>
                  <a:pt x="266" y="319"/>
                  <a:pt x="266" y="319"/>
                  <a:pt x="266" y="319"/>
                </a:cubicBezTo>
                <a:cubicBezTo>
                  <a:pt x="294" y="319"/>
                  <a:pt x="320" y="294"/>
                  <a:pt x="320" y="266"/>
                </a:cubicBezTo>
                <a:lnTo>
                  <a:pt x="320" y="54"/>
                </a:ln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" name="Freeform 8"/>
          <p:cNvSpPr>
            <a:spLocks noEditPoints="1"/>
          </p:cNvSpPr>
          <p:nvPr/>
        </p:nvSpPr>
        <p:spPr bwMode="auto">
          <a:xfrm>
            <a:off x="1144580" y="2647950"/>
            <a:ext cx="423076" cy="422584"/>
          </a:xfrm>
          <a:custGeom>
            <a:avLst/>
            <a:gdLst>
              <a:gd name="T0" fmla="*/ 194 w 364"/>
              <a:gd name="T1" fmla="*/ 0 h 364"/>
              <a:gd name="T2" fmla="*/ 170 w 364"/>
              <a:gd name="T3" fmla="*/ 0 h 364"/>
              <a:gd name="T4" fmla="*/ 1 w 364"/>
              <a:gd name="T5" fmla="*/ 170 h 364"/>
              <a:gd name="T6" fmla="*/ 0 w 364"/>
              <a:gd name="T7" fmla="*/ 194 h 364"/>
              <a:gd name="T8" fmla="*/ 170 w 364"/>
              <a:gd name="T9" fmla="*/ 363 h 364"/>
              <a:gd name="T10" fmla="*/ 194 w 364"/>
              <a:gd name="T11" fmla="*/ 364 h 364"/>
              <a:gd name="T12" fmla="*/ 364 w 364"/>
              <a:gd name="T13" fmla="*/ 194 h 364"/>
              <a:gd name="T14" fmla="*/ 364 w 364"/>
              <a:gd name="T15" fmla="*/ 170 h 364"/>
              <a:gd name="T16" fmla="*/ 86 w 364"/>
              <a:gd name="T17" fmla="*/ 97 h 364"/>
              <a:gd name="T18" fmla="*/ 114 w 364"/>
              <a:gd name="T19" fmla="*/ 40 h 364"/>
              <a:gd name="T20" fmla="*/ 79 w 364"/>
              <a:gd name="T21" fmla="*/ 121 h 364"/>
              <a:gd name="T22" fmla="*/ 25 w 364"/>
              <a:gd name="T23" fmla="*/ 170 h 364"/>
              <a:gd name="T24" fmla="*/ 25 w 364"/>
              <a:gd name="T25" fmla="*/ 194 h 364"/>
              <a:gd name="T26" fmla="*/ 79 w 364"/>
              <a:gd name="T27" fmla="*/ 242 h 364"/>
              <a:gd name="T28" fmla="*/ 25 w 364"/>
              <a:gd name="T29" fmla="*/ 194 h 364"/>
              <a:gd name="T30" fmla="*/ 86 w 364"/>
              <a:gd name="T31" fmla="*/ 267 h 364"/>
              <a:gd name="T32" fmla="*/ 49 w 364"/>
              <a:gd name="T33" fmla="*/ 267 h 364"/>
              <a:gd name="T34" fmla="*/ 111 w 364"/>
              <a:gd name="T35" fmla="*/ 267 h 364"/>
              <a:gd name="T36" fmla="*/ 170 w 364"/>
              <a:gd name="T37" fmla="*/ 338 h 364"/>
              <a:gd name="T38" fmla="*/ 104 w 364"/>
              <a:gd name="T39" fmla="*/ 242 h 364"/>
              <a:gd name="T40" fmla="*/ 170 w 364"/>
              <a:gd name="T41" fmla="*/ 194 h 364"/>
              <a:gd name="T42" fmla="*/ 170 w 364"/>
              <a:gd name="T43" fmla="*/ 170 h 364"/>
              <a:gd name="T44" fmla="*/ 104 w 364"/>
              <a:gd name="T45" fmla="*/ 121 h 364"/>
              <a:gd name="T46" fmla="*/ 170 w 364"/>
              <a:gd name="T47" fmla="*/ 170 h 364"/>
              <a:gd name="T48" fmla="*/ 111 w 364"/>
              <a:gd name="T49" fmla="*/ 97 h 364"/>
              <a:gd name="T50" fmla="*/ 170 w 364"/>
              <a:gd name="T51" fmla="*/ 97 h 364"/>
              <a:gd name="T52" fmla="*/ 279 w 364"/>
              <a:gd name="T53" fmla="*/ 97 h 364"/>
              <a:gd name="T54" fmla="*/ 315 w 364"/>
              <a:gd name="T55" fmla="*/ 97 h 364"/>
              <a:gd name="T56" fmla="*/ 254 w 364"/>
              <a:gd name="T57" fmla="*/ 97 h 364"/>
              <a:gd name="T58" fmla="*/ 194 w 364"/>
              <a:gd name="T59" fmla="*/ 26 h 364"/>
              <a:gd name="T60" fmla="*/ 261 w 364"/>
              <a:gd name="T61" fmla="*/ 121 h 364"/>
              <a:gd name="T62" fmla="*/ 194 w 364"/>
              <a:gd name="T63" fmla="*/ 170 h 364"/>
              <a:gd name="T64" fmla="*/ 194 w 364"/>
              <a:gd name="T65" fmla="*/ 194 h 364"/>
              <a:gd name="T66" fmla="*/ 261 w 364"/>
              <a:gd name="T67" fmla="*/ 242 h 364"/>
              <a:gd name="T68" fmla="*/ 194 w 364"/>
              <a:gd name="T69" fmla="*/ 194 h 364"/>
              <a:gd name="T70" fmla="*/ 194 w 364"/>
              <a:gd name="T71" fmla="*/ 267 h 364"/>
              <a:gd name="T72" fmla="*/ 194 w 364"/>
              <a:gd name="T73" fmla="*/ 338 h 364"/>
              <a:gd name="T74" fmla="*/ 279 w 364"/>
              <a:gd name="T75" fmla="*/ 267 h 364"/>
              <a:gd name="T76" fmla="*/ 250 w 364"/>
              <a:gd name="T77" fmla="*/ 324 h 364"/>
              <a:gd name="T78" fmla="*/ 285 w 364"/>
              <a:gd name="T79" fmla="*/ 242 h 364"/>
              <a:gd name="T80" fmla="*/ 340 w 364"/>
              <a:gd name="T81" fmla="*/ 194 h 364"/>
              <a:gd name="T82" fmla="*/ 291 w 364"/>
              <a:gd name="T83" fmla="*/ 170 h 364"/>
              <a:gd name="T84" fmla="*/ 328 w 364"/>
              <a:gd name="T85" fmla="*/ 121 h 364"/>
              <a:gd name="T86" fmla="*/ 291 w 364"/>
              <a:gd name="T87" fmla="*/ 170 h 3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364" h="364">
                <a:moveTo>
                  <a:pt x="364" y="170"/>
                </a:moveTo>
                <a:cubicBezTo>
                  <a:pt x="358" y="79"/>
                  <a:pt x="285" y="6"/>
                  <a:pt x="194" y="0"/>
                </a:cubicBezTo>
                <a:cubicBezTo>
                  <a:pt x="194" y="0"/>
                  <a:pt x="194" y="0"/>
                  <a:pt x="194" y="0"/>
                </a:cubicBezTo>
                <a:cubicBezTo>
                  <a:pt x="170" y="0"/>
                  <a:pt x="170" y="0"/>
                  <a:pt x="170" y="0"/>
                </a:cubicBezTo>
                <a:cubicBezTo>
                  <a:pt x="170" y="0"/>
                  <a:pt x="170" y="0"/>
                  <a:pt x="170" y="0"/>
                </a:cubicBezTo>
                <a:cubicBezTo>
                  <a:pt x="79" y="6"/>
                  <a:pt x="7" y="79"/>
                  <a:pt x="1" y="170"/>
                </a:cubicBezTo>
                <a:cubicBezTo>
                  <a:pt x="0" y="170"/>
                  <a:pt x="0" y="170"/>
                  <a:pt x="0" y="170"/>
                </a:cubicBezTo>
                <a:cubicBezTo>
                  <a:pt x="0" y="194"/>
                  <a:pt x="0" y="194"/>
                  <a:pt x="0" y="194"/>
                </a:cubicBezTo>
                <a:cubicBezTo>
                  <a:pt x="1" y="194"/>
                  <a:pt x="1" y="194"/>
                  <a:pt x="1" y="194"/>
                </a:cubicBezTo>
                <a:cubicBezTo>
                  <a:pt x="7" y="285"/>
                  <a:pt x="79" y="357"/>
                  <a:pt x="170" y="363"/>
                </a:cubicBezTo>
                <a:cubicBezTo>
                  <a:pt x="170" y="364"/>
                  <a:pt x="170" y="364"/>
                  <a:pt x="170" y="364"/>
                </a:cubicBezTo>
                <a:cubicBezTo>
                  <a:pt x="194" y="364"/>
                  <a:pt x="194" y="364"/>
                  <a:pt x="194" y="364"/>
                </a:cubicBezTo>
                <a:cubicBezTo>
                  <a:pt x="194" y="363"/>
                  <a:pt x="194" y="363"/>
                  <a:pt x="194" y="363"/>
                </a:cubicBezTo>
                <a:cubicBezTo>
                  <a:pt x="285" y="357"/>
                  <a:pt x="358" y="285"/>
                  <a:pt x="364" y="194"/>
                </a:cubicBezTo>
                <a:cubicBezTo>
                  <a:pt x="364" y="194"/>
                  <a:pt x="364" y="194"/>
                  <a:pt x="364" y="194"/>
                </a:cubicBezTo>
                <a:cubicBezTo>
                  <a:pt x="364" y="170"/>
                  <a:pt x="364" y="170"/>
                  <a:pt x="364" y="170"/>
                </a:cubicBezTo>
                <a:close/>
                <a:moveTo>
                  <a:pt x="114" y="40"/>
                </a:moveTo>
                <a:cubicBezTo>
                  <a:pt x="103" y="55"/>
                  <a:pt x="93" y="75"/>
                  <a:pt x="86" y="97"/>
                </a:cubicBezTo>
                <a:cubicBezTo>
                  <a:pt x="49" y="97"/>
                  <a:pt x="49" y="97"/>
                  <a:pt x="49" y="97"/>
                </a:cubicBezTo>
                <a:cubicBezTo>
                  <a:pt x="65" y="72"/>
                  <a:pt x="88" y="52"/>
                  <a:pt x="114" y="40"/>
                </a:cubicBezTo>
                <a:moveTo>
                  <a:pt x="37" y="121"/>
                </a:moveTo>
                <a:cubicBezTo>
                  <a:pt x="79" y="121"/>
                  <a:pt x="79" y="121"/>
                  <a:pt x="79" y="121"/>
                </a:cubicBezTo>
                <a:cubicBezTo>
                  <a:pt x="76" y="136"/>
                  <a:pt x="74" y="153"/>
                  <a:pt x="73" y="170"/>
                </a:cubicBezTo>
                <a:cubicBezTo>
                  <a:pt x="25" y="170"/>
                  <a:pt x="25" y="170"/>
                  <a:pt x="25" y="170"/>
                </a:cubicBezTo>
                <a:cubicBezTo>
                  <a:pt x="26" y="153"/>
                  <a:pt x="30" y="136"/>
                  <a:pt x="37" y="121"/>
                </a:cubicBezTo>
                <a:moveTo>
                  <a:pt x="25" y="194"/>
                </a:moveTo>
                <a:cubicBezTo>
                  <a:pt x="73" y="194"/>
                  <a:pt x="73" y="194"/>
                  <a:pt x="73" y="194"/>
                </a:cubicBezTo>
                <a:cubicBezTo>
                  <a:pt x="74" y="211"/>
                  <a:pt x="76" y="227"/>
                  <a:pt x="79" y="242"/>
                </a:cubicBezTo>
                <a:cubicBezTo>
                  <a:pt x="37" y="242"/>
                  <a:pt x="37" y="242"/>
                  <a:pt x="37" y="242"/>
                </a:cubicBezTo>
                <a:cubicBezTo>
                  <a:pt x="30" y="227"/>
                  <a:pt x="26" y="211"/>
                  <a:pt x="25" y="194"/>
                </a:cubicBezTo>
                <a:moveTo>
                  <a:pt x="49" y="267"/>
                </a:moveTo>
                <a:cubicBezTo>
                  <a:pt x="86" y="267"/>
                  <a:pt x="86" y="267"/>
                  <a:pt x="86" y="267"/>
                </a:cubicBezTo>
                <a:cubicBezTo>
                  <a:pt x="93" y="289"/>
                  <a:pt x="103" y="309"/>
                  <a:pt x="114" y="324"/>
                </a:cubicBezTo>
                <a:cubicBezTo>
                  <a:pt x="88" y="311"/>
                  <a:pt x="65" y="291"/>
                  <a:pt x="49" y="267"/>
                </a:cubicBezTo>
                <a:moveTo>
                  <a:pt x="170" y="338"/>
                </a:moveTo>
                <a:cubicBezTo>
                  <a:pt x="145" y="331"/>
                  <a:pt x="124" y="305"/>
                  <a:pt x="111" y="267"/>
                </a:cubicBezTo>
                <a:cubicBezTo>
                  <a:pt x="170" y="267"/>
                  <a:pt x="170" y="267"/>
                  <a:pt x="170" y="267"/>
                </a:cubicBezTo>
                <a:lnTo>
                  <a:pt x="170" y="338"/>
                </a:lnTo>
                <a:close/>
                <a:moveTo>
                  <a:pt x="170" y="242"/>
                </a:moveTo>
                <a:cubicBezTo>
                  <a:pt x="104" y="242"/>
                  <a:pt x="104" y="242"/>
                  <a:pt x="104" y="242"/>
                </a:cubicBezTo>
                <a:cubicBezTo>
                  <a:pt x="101" y="227"/>
                  <a:pt x="98" y="211"/>
                  <a:pt x="98" y="194"/>
                </a:cubicBezTo>
                <a:cubicBezTo>
                  <a:pt x="170" y="194"/>
                  <a:pt x="170" y="194"/>
                  <a:pt x="170" y="194"/>
                </a:cubicBezTo>
                <a:lnTo>
                  <a:pt x="170" y="242"/>
                </a:lnTo>
                <a:close/>
                <a:moveTo>
                  <a:pt x="170" y="170"/>
                </a:moveTo>
                <a:cubicBezTo>
                  <a:pt x="98" y="170"/>
                  <a:pt x="98" y="170"/>
                  <a:pt x="98" y="170"/>
                </a:cubicBezTo>
                <a:cubicBezTo>
                  <a:pt x="98" y="153"/>
                  <a:pt x="101" y="136"/>
                  <a:pt x="104" y="121"/>
                </a:cubicBezTo>
                <a:cubicBezTo>
                  <a:pt x="170" y="121"/>
                  <a:pt x="170" y="121"/>
                  <a:pt x="170" y="121"/>
                </a:cubicBezTo>
                <a:lnTo>
                  <a:pt x="170" y="170"/>
                </a:lnTo>
                <a:close/>
                <a:moveTo>
                  <a:pt x="170" y="97"/>
                </a:moveTo>
                <a:cubicBezTo>
                  <a:pt x="111" y="97"/>
                  <a:pt x="111" y="97"/>
                  <a:pt x="111" y="97"/>
                </a:cubicBezTo>
                <a:cubicBezTo>
                  <a:pt x="124" y="59"/>
                  <a:pt x="145" y="32"/>
                  <a:pt x="170" y="26"/>
                </a:cubicBezTo>
                <a:lnTo>
                  <a:pt x="170" y="97"/>
                </a:lnTo>
                <a:close/>
                <a:moveTo>
                  <a:pt x="315" y="97"/>
                </a:moveTo>
                <a:cubicBezTo>
                  <a:pt x="279" y="97"/>
                  <a:pt x="279" y="97"/>
                  <a:pt x="279" y="97"/>
                </a:cubicBezTo>
                <a:cubicBezTo>
                  <a:pt x="272" y="75"/>
                  <a:pt x="262" y="55"/>
                  <a:pt x="250" y="40"/>
                </a:cubicBezTo>
                <a:cubicBezTo>
                  <a:pt x="277" y="52"/>
                  <a:pt x="300" y="72"/>
                  <a:pt x="315" y="97"/>
                </a:cubicBezTo>
                <a:moveTo>
                  <a:pt x="194" y="26"/>
                </a:moveTo>
                <a:cubicBezTo>
                  <a:pt x="219" y="32"/>
                  <a:pt x="241" y="59"/>
                  <a:pt x="254" y="97"/>
                </a:cubicBezTo>
                <a:cubicBezTo>
                  <a:pt x="194" y="97"/>
                  <a:pt x="194" y="97"/>
                  <a:pt x="194" y="97"/>
                </a:cubicBezTo>
                <a:lnTo>
                  <a:pt x="194" y="26"/>
                </a:lnTo>
                <a:close/>
                <a:moveTo>
                  <a:pt x="194" y="121"/>
                </a:moveTo>
                <a:cubicBezTo>
                  <a:pt x="261" y="121"/>
                  <a:pt x="261" y="121"/>
                  <a:pt x="261" y="121"/>
                </a:cubicBezTo>
                <a:cubicBezTo>
                  <a:pt x="264" y="136"/>
                  <a:pt x="266" y="153"/>
                  <a:pt x="267" y="170"/>
                </a:cubicBezTo>
                <a:cubicBezTo>
                  <a:pt x="194" y="170"/>
                  <a:pt x="194" y="170"/>
                  <a:pt x="194" y="170"/>
                </a:cubicBezTo>
                <a:lnTo>
                  <a:pt x="194" y="121"/>
                </a:lnTo>
                <a:close/>
                <a:moveTo>
                  <a:pt x="194" y="194"/>
                </a:moveTo>
                <a:cubicBezTo>
                  <a:pt x="267" y="194"/>
                  <a:pt x="267" y="194"/>
                  <a:pt x="267" y="194"/>
                </a:cubicBezTo>
                <a:cubicBezTo>
                  <a:pt x="266" y="211"/>
                  <a:pt x="264" y="227"/>
                  <a:pt x="261" y="242"/>
                </a:cubicBezTo>
                <a:cubicBezTo>
                  <a:pt x="194" y="242"/>
                  <a:pt x="194" y="242"/>
                  <a:pt x="194" y="242"/>
                </a:cubicBezTo>
                <a:lnTo>
                  <a:pt x="194" y="194"/>
                </a:lnTo>
                <a:close/>
                <a:moveTo>
                  <a:pt x="194" y="338"/>
                </a:moveTo>
                <a:cubicBezTo>
                  <a:pt x="194" y="267"/>
                  <a:pt x="194" y="267"/>
                  <a:pt x="194" y="267"/>
                </a:cubicBezTo>
                <a:cubicBezTo>
                  <a:pt x="254" y="267"/>
                  <a:pt x="254" y="267"/>
                  <a:pt x="254" y="267"/>
                </a:cubicBezTo>
                <a:cubicBezTo>
                  <a:pt x="241" y="305"/>
                  <a:pt x="219" y="331"/>
                  <a:pt x="194" y="338"/>
                </a:cubicBezTo>
                <a:moveTo>
                  <a:pt x="250" y="324"/>
                </a:moveTo>
                <a:cubicBezTo>
                  <a:pt x="262" y="308"/>
                  <a:pt x="272" y="289"/>
                  <a:pt x="279" y="267"/>
                </a:cubicBezTo>
                <a:cubicBezTo>
                  <a:pt x="315" y="267"/>
                  <a:pt x="315" y="267"/>
                  <a:pt x="315" y="267"/>
                </a:cubicBezTo>
                <a:cubicBezTo>
                  <a:pt x="300" y="291"/>
                  <a:pt x="277" y="311"/>
                  <a:pt x="250" y="324"/>
                </a:cubicBezTo>
                <a:moveTo>
                  <a:pt x="328" y="242"/>
                </a:moveTo>
                <a:cubicBezTo>
                  <a:pt x="285" y="242"/>
                  <a:pt x="285" y="242"/>
                  <a:pt x="285" y="242"/>
                </a:cubicBezTo>
                <a:cubicBezTo>
                  <a:pt x="289" y="227"/>
                  <a:pt x="291" y="211"/>
                  <a:pt x="291" y="194"/>
                </a:cubicBezTo>
                <a:cubicBezTo>
                  <a:pt x="340" y="194"/>
                  <a:pt x="340" y="194"/>
                  <a:pt x="340" y="194"/>
                </a:cubicBezTo>
                <a:cubicBezTo>
                  <a:pt x="338" y="211"/>
                  <a:pt x="334" y="227"/>
                  <a:pt x="328" y="242"/>
                </a:cubicBezTo>
                <a:moveTo>
                  <a:pt x="291" y="170"/>
                </a:moveTo>
                <a:cubicBezTo>
                  <a:pt x="291" y="153"/>
                  <a:pt x="289" y="136"/>
                  <a:pt x="285" y="121"/>
                </a:cubicBezTo>
                <a:cubicBezTo>
                  <a:pt x="328" y="121"/>
                  <a:pt x="328" y="121"/>
                  <a:pt x="328" y="121"/>
                </a:cubicBezTo>
                <a:cubicBezTo>
                  <a:pt x="334" y="136"/>
                  <a:pt x="338" y="153"/>
                  <a:pt x="340" y="170"/>
                </a:cubicBezTo>
                <a:lnTo>
                  <a:pt x="291" y="170"/>
                </a:ln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2EE710C3-6BD1-4D79-B739-BE516BEE594C}"/>
              </a:ext>
            </a:extLst>
          </p:cNvPr>
          <p:cNvSpPr txBox="1">
            <a:spLocks/>
          </p:cNvSpPr>
          <p:nvPr/>
        </p:nvSpPr>
        <p:spPr>
          <a:xfrm>
            <a:off x="1257299" y="285750"/>
            <a:ext cx="6629400" cy="304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200" kern="1200" baseline="0">
                <a:solidFill>
                  <a:srgbClr val="50575B"/>
                </a:solidFill>
                <a:latin typeface="Regencie" pitchFamily="2" charset="0"/>
                <a:ea typeface="123marker" pitchFamily="2" charset="0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200" kern="1200">
                <a:solidFill>
                  <a:srgbClr val="50575B"/>
                </a:solidFill>
                <a:latin typeface="Regencie" pitchFamily="2" charset="0"/>
                <a:ea typeface="123marker" pitchFamily="2" charset="0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200" kern="1200">
                <a:solidFill>
                  <a:srgbClr val="50575B"/>
                </a:solidFill>
                <a:latin typeface="Regencie" pitchFamily="2" charset="0"/>
                <a:ea typeface="123marker" pitchFamily="2" charset="0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200" kern="1200">
                <a:solidFill>
                  <a:srgbClr val="50575B"/>
                </a:solidFill>
                <a:latin typeface="Regencie" pitchFamily="2" charset="0"/>
                <a:ea typeface="123marker" pitchFamily="2" charset="0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200" kern="1200">
                <a:solidFill>
                  <a:srgbClr val="50575B"/>
                </a:solidFill>
                <a:latin typeface="Regencie" pitchFamily="2" charset="0"/>
                <a:ea typeface="123marker" pitchFamily="2" charset="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800" dirty="0">
                <a:solidFill>
                  <a:schemeClr val="tx1">
                    <a:lumMod val="95000"/>
                    <a:lumOff val="5000"/>
                  </a:schemeClr>
                </a:solidFill>
                <a:latin typeface="The Bold Font" pitchFamily="2" charset="0"/>
              </a:rPr>
              <a:t>CONTACT US</a:t>
            </a:r>
          </a:p>
        </p:txBody>
      </p:sp>
      <p:sp>
        <p:nvSpPr>
          <p:cNvPr id="33" name="Freeform 6">
            <a:extLst>
              <a:ext uri="{FF2B5EF4-FFF2-40B4-BE49-F238E27FC236}">
                <a16:creationId xmlns:a16="http://schemas.microsoft.com/office/drawing/2014/main" id="{EE8789F5-06EC-45DF-9CBE-12B19F988333}"/>
              </a:ext>
            </a:extLst>
          </p:cNvPr>
          <p:cNvSpPr>
            <a:spLocks noEditPoints="1"/>
          </p:cNvSpPr>
          <p:nvPr/>
        </p:nvSpPr>
        <p:spPr bwMode="auto">
          <a:xfrm>
            <a:off x="2219240" y="430843"/>
            <a:ext cx="530225" cy="529363"/>
          </a:xfrm>
          <a:custGeom>
            <a:avLst/>
            <a:gdLst>
              <a:gd name="T0" fmla="*/ 130 w 260"/>
              <a:gd name="T1" fmla="*/ 0 h 260"/>
              <a:gd name="T2" fmla="*/ 0 w 260"/>
              <a:gd name="T3" fmla="*/ 130 h 260"/>
              <a:gd name="T4" fmla="*/ 130 w 260"/>
              <a:gd name="T5" fmla="*/ 260 h 260"/>
              <a:gd name="T6" fmla="*/ 260 w 260"/>
              <a:gd name="T7" fmla="*/ 130 h 260"/>
              <a:gd name="T8" fmla="*/ 130 w 260"/>
              <a:gd name="T9" fmla="*/ 0 h 260"/>
              <a:gd name="T10" fmla="*/ 206 w 260"/>
              <a:gd name="T11" fmla="*/ 144 h 260"/>
              <a:gd name="T12" fmla="*/ 194 w 260"/>
              <a:gd name="T13" fmla="*/ 156 h 260"/>
              <a:gd name="T14" fmla="*/ 155 w 260"/>
              <a:gd name="T15" fmla="*/ 156 h 260"/>
              <a:gd name="T16" fmla="*/ 155 w 260"/>
              <a:gd name="T17" fmla="*/ 195 h 260"/>
              <a:gd name="T18" fmla="*/ 143 w 260"/>
              <a:gd name="T19" fmla="*/ 207 h 260"/>
              <a:gd name="T20" fmla="*/ 117 w 260"/>
              <a:gd name="T21" fmla="*/ 207 h 260"/>
              <a:gd name="T22" fmla="*/ 105 w 260"/>
              <a:gd name="T23" fmla="*/ 195 h 260"/>
              <a:gd name="T24" fmla="*/ 105 w 260"/>
              <a:gd name="T25" fmla="*/ 156 h 260"/>
              <a:gd name="T26" fmla="*/ 66 w 260"/>
              <a:gd name="T27" fmla="*/ 156 h 260"/>
              <a:gd name="T28" fmla="*/ 54 w 260"/>
              <a:gd name="T29" fmla="*/ 144 h 260"/>
              <a:gd name="T30" fmla="*/ 54 w 260"/>
              <a:gd name="T31" fmla="*/ 117 h 260"/>
              <a:gd name="T32" fmla="*/ 66 w 260"/>
              <a:gd name="T33" fmla="*/ 105 h 260"/>
              <a:gd name="T34" fmla="*/ 105 w 260"/>
              <a:gd name="T35" fmla="*/ 105 h 260"/>
              <a:gd name="T36" fmla="*/ 105 w 260"/>
              <a:gd name="T37" fmla="*/ 66 h 260"/>
              <a:gd name="T38" fmla="*/ 117 w 260"/>
              <a:gd name="T39" fmla="*/ 54 h 260"/>
              <a:gd name="T40" fmla="*/ 143 w 260"/>
              <a:gd name="T41" fmla="*/ 54 h 260"/>
              <a:gd name="T42" fmla="*/ 155 w 260"/>
              <a:gd name="T43" fmla="*/ 66 h 260"/>
              <a:gd name="T44" fmla="*/ 155 w 260"/>
              <a:gd name="T45" fmla="*/ 105 h 260"/>
              <a:gd name="T46" fmla="*/ 194 w 260"/>
              <a:gd name="T47" fmla="*/ 105 h 260"/>
              <a:gd name="T48" fmla="*/ 206 w 260"/>
              <a:gd name="T49" fmla="*/ 117 h 260"/>
              <a:gd name="T50" fmla="*/ 206 w 260"/>
              <a:gd name="T51" fmla="*/ 144 h 2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260" h="260">
                <a:moveTo>
                  <a:pt x="130" y="0"/>
                </a:moveTo>
                <a:cubicBezTo>
                  <a:pt x="58" y="0"/>
                  <a:pt x="0" y="59"/>
                  <a:pt x="0" y="130"/>
                </a:cubicBezTo>
                <a:cubicBezTo>
                  <a:pt x="0" y="202"/>
                  <a:pt x="58" y="260"/>
                  <a:pt x="130" y="260"/>
                </a:cubicBezTo>
                <a:cubicBezTo>
                  <a:pt x="202" y="260"/>
                  <a:pt x="260" y="202"/>
                  <a:pt x="260" y="130"/>
                </a:cubicBezTo>
                <a:cubicBezTo>
                  <a:pt x="260" y="59"/>
                  <a:pt x="202" y="0"/>
                  <a:pt x="130" y="0"/>
                </a:cubicBezTo>
                <a:moveTo>
                  <a:pt x="206" y="144"/>
                </a:moveTo>
                <a:cubicBezTo>
                  <a:pt x="206" y="150"/>
                  <a:pt x="201" y="156"/>
                  <a:pt x="194" y="156"/>
                </a:cubicBezTo>
                <a:cubicBezTo>
                  <a:pt x="155" y="156"/>
                  <a:pt x="155" y="156"/>
                  <a:pt x="155" y="156"/>
                </a:cubicBezTo>
                <a:cubicBezTo>
                  <a:pt x="155" y="195"/>
                  <a:pt x="155" y="195"/>
                  <a:pt x="155" y="195"/>
                </a:cubicBezTo>
                <a:cubicBezTo>
                  <a:pt x="155" y="201"/>
                  <a:pt x="150" y="207"/>
                  <a:pt x="143" y="207"/>
                </a:cubicBezTo>
                <a:cubicBezTo>
                  <a:pt x="117" y="207"/>
                  <a:pt x="117" y="207"/>
                  <a:pt x="117" y="207"/>
                </a:cubicBezTo>
                <a:cubicBezTo>
                  <a:pt x="110" y="207"/>
                  <a:pt x="105" y="201"/>
                  <a:pt x="105" y="195"/>
                </a:cubicBezTo>
                <a:cubicBezTo>
                  <a:pt x="105" y="156"/>
                  <a:pt x="105" y="156"/>
                  <a:pt x="105" y="156"/>
                </a:cubicBezTo>
                <a:cubicBezTo>
                  <a:pt x="66" y="156"/>
                  <a:pt x="66" y="156"/>
                  <a:pt x="66" y="156"/>
                </a:cubicBezTo>
                <a:cubicBezTo>
                  <a:pt x="59" y="156"/>
                  <a:pt x="54" y="150"/>
                  <a:pt x="54" y="144"/>
                </a:cubicBezTo>
                <a:cubicBezTo>
                  <a:pt x="54" y="117"/>
                  <a:pt x="54" y="117"/>
                  <a:pt x="54" y="117"/>
                </a:cubicBezTo>
                <a:cubicBezTo>
                  <a:pt x="54" y="110"/>
                  <a:pt x="59" y="105"/>
                  <a:pt x="66" y="105"/>
                </a:cubicBezTo>
                <a:cubicBezTo>
                  <a:pt x="105" y="105"/>
                  <a:pt x="105" y="105"/>
                  <a:pt x="105" y="105"/>
                </a:cubicBezTo>
                <a:cubicBezTo>
                  <a:pt x="105" y="66"/>
                  <a:pt x="105" y="66"/>
                  <a:pt x="105" y="66"/>
                </a:cubicBezTo>
                <a:cubicBezTo>
                  <a:pt x="105" y="59"/>
                  <a:pt x="110" y="54"/>
                  <a:pt x="117" y="54"/>
                </a:cubicBezTo>
                <a:cubicBezTo>
                  <a:pt x="143" y="54"/>
                  <a:pt x="143" y="54"/>
                  <a:pt x="143" y="54"/>
                </a:cubicBezTo>
                <a:cubicBezTo>
                  <a:pt x="150" y="54"/>
                  <a:pt x="155" y="59"/>
                  <a:pt x="155" y="66"/>
                </a:cubicBezTo>
                <a:cubicBezTo>
                  <a:pt x="155" y="105"/>
                  <a:pt x="155" y="105"/>
                  <a:pt x="155" y="105"/>
                </a:cubicBezTo>
                <a:cubicBezTo>
                  <a:pt x="194" y="105"/>
                  <a:pt x="194" y="105"/>
                  <a:pt x="194" y="105"/>
                </a:cubicBezTo>
                <a:cubicBezTo>
                  <a:pt x="201" y="105"/>
                  <a:pt x="206" y="110"/>
                  <a:pt x="206" y="117"/>
                </a:cubicBezTo>
                <a:lnTo>
                  <a:pt x="206" y="144"/>
                </a:lnTo>
                <a:close/>
              </a:path>
            </a:pathLst>
          </a:custGeom>
          <a:solidFill>
            <a:srgbClr val="F9504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E178818-20D8-4714-8C47-FA6F6D9CF2A9}"/>
              </a:ext>
            </a:extLst>
          </p:cNvPr>
          <p:cNvCxnSpPr/>
          <p:nvPr/>
        </p:nvCxnSpPr>
        <p:spPr>
          <a:xfrm>
            <a:off x="0" y="4676394"/>
            <a:ext cx="3810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28B61DC-7FA7-4A41-9A26-0D41B6D576E9}"/>
              </a:ext>
            </a:extLst>
          </p:cNvPr>
          <p:cNvCxnSpPr/>
          <p:nvPr/>
        </p:nvCxnSpPr>
        <p:spPr>
          <a:xfrm>
            <a:off x="5334000" y="4676394"/>
            <a:ext cx="3810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oup 10">
            <a:extLst>
              <a:ext uri="{FF2B5EF4-FFF2-40B4-BE49-F238E27FC236}">
                <a16:creationId xmlns:a16="http://schemas.microsoft.com/office/drawing/2014/main" id="{720980BD-51C8-4621-B30D-9CCB559FC5DD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226389" y="4571238"/>
            <a:ext cx="691221" cy="210312"/>
            <a:chOff x="1872" y="1313"/>
            <a:chExt cx="2018" cy="614"/>
          </a:xfrm>
          <a:solidFill>
            <a:schemeClr val="bg1"/>
          </a:solidFill>
        </p:grpSpPr>
        <p:sp>
          <p:nvSpPr>
            <p:cNvPr id="37" name="Freeform 11">
              <a:extLst>
                <a:ext uri="{FF2B5EF4-FFF2-40B4-BE49-F238E27FC236}">
                  <a16:creationId xmlns:a16="http://schemas.microsoft.com/office/drawing/2014/main" id="{4B52E26B-AA3D-4244-A526-8F8B9E98BB4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76" y="1313"/>
              <a:ext cx="614" cy="614"/>
            </a:xfrm>
            <a:custGeom>
              <a:avLst/>
              <a:gdLst>
                <a:gd name="T0" fmla="*/ 130 w 260"/>
                <a:gd name="T1" fmla="*/ 0 h 260"/>
                <a:gd name="T2" fmla="*/ 0 w 260"/>
                <a:gd name="T3" fmla="*/ 130 h 260"/>
                <a:gd name="T4" fmla="*/ 130 w 260"/>
                <a:gd name="T5" fmla="*/ 260 h 260"/>
                <a:gd name="T6" fmla="*/ 260 w 260"/>
                <a:gd name="T7" fmla="*/ 130 h 260"/>
                <a:gd name="T8" fmla="*/ 130 w 260"/>
                <a:gd name="T9" fmla="*/ 0 h 260"/>
                <a:gd name="T10" fmla="*/ 214 w 260"/>
                <a:gd name="T11" fmla="*/ 142 h 260"/>
                <a:gd name="T12" fmla="*/ 201 w 260"/>
                <a:gd name="T13" fmla="*/ 155 h 260"/>
                <a:gd name="T14" fmla="*/ 201 w 260"/>
                <a:gd name="T15" fmla="*/ 162 h 260"/>
                <a:gd name="T16" fmla="*/ 188 w 260"/>
                <a:gd name="T17" fmla="*/ 175 h 260"/>
                <a:gd name="T18" fmla="*/ 177 w 260"/>
                <a:gd name="T19" fmla="*/ 175 h 260"/>
                <a:gd name="T20" fmla="*/ 164 w 260"/>
                <a:gd name="T21" fmla="*/ 162 h 260"/>
                <a:gd name="T22" fmla="*/ 164 w 260"/>
                <a:gd name="T23" fmla="*/ 144 h 260"/>
                <a:gd name="T24" fmla="*/ 95 w 260"/>
                <a:gd name="T25" fmla="*/ 144 h 260"/>
                <a:gd name="T26" fmla="*/ 95 w 260"/>
                <a:gd name="T27" fmla="*/ 162 h 260"/>
                <a:gd name="T28" fmla="*/ 82 w 260"/>
                <a:gd name="T29" fmla="*/ 175 h 260"/>
                <a:gd name="T30" fmla="*/ 72 w 260"/>
                <a:gd name="T31" fmla="*/ 175 h 260"/>
                <a:gd name="T32" fmla="*/ 59 w 260"/>
                <a:gd name="T33" fmla="*/ 162 h 260"/>
                <a:gd name="T34" fmla="*/ 59 w 260"/>
                <a:gd name="T35" fmla="*/ 155 h 260"/>
                <a:gd name="T36" fmla="*/ 46 w 260"/>
                <a:gd name="T37" fmla="*/ 142 h 260"/>
                <a:gd name="T38" fmla="*/ 46 w 260"/>
                <a:gd name="T39" fmla="*/ 119 h 260"/>
                <a:gd name="T40" fmla="*/ 59 w 260"/>
                <a:gd name="T41" fmla="*/ 105 h 260"/>
                <a:gd name="T42" fmla="*/ 59 w 260"/>
                <a:gd name="T43" fmla="*/ 99 h 260"/>
                <a:gd name="T44" fmla="*/ 72 w 260"/>
                <a:gd name="T45" fmla="*/ 86 h 260"/>
                <a:gd name="T46" fmla="*/ 82 w 260"/>
                <a:gd name="T47" fmla="*/ 86 h 260"/>
                <a:gd name="T48" fmla="*/ 95 w 260"/>
                <a:gd name="T49" fmla="*/ 99 h 260"/>
                <a:gd name="T50" fmla="*/ 95 w 260"/>
                <a:gd name="T51" fmla="*/ 117 h 260"/>
                <a:gd name="T52" fmla="*/ 164 w 260"/>
                <a:gd name="T53" fmla="*/ 117 h 260"/>
                <a:gd name="T54" fmla="*/ 164 w 260"/>
                <a:gd name="T55" fmla="*/ 99 h 260"/>
                <a:gd name="T56" fmla="*/ 177 w 260"/>
                <a:gd name="T57" fmla="*/ 86 h 260"/>
                <a:gd name="T58" fmla="*/ 188 w 260"/>
                <a:gd name="T59" fmla="*/ 86 h 260"/>
                <a:gd name="T60" fmla="*/ 201 w 260"/>
                <a:gd name="T61" fmla="*/ 99 h 260"/>
                <a:gd name="T62" fmla="*/ 201 w 260"/>
                <a:gd name="T63" fmla="*/ 105 h 260"/>
                <a:gd name="T64" fmla="*/ 214 w 260"/>
                <a:gd name="T65" fmla="*/ 119 h 260"/>
                <a:gd name="T66" fmla="*/ 214 w 260"/>
                <a:gd name="T67" fmla="*/ 142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60" h="260">
                  <a:moveTo>
                    <a:pt x="130" y="0"/>
                  </a:moveTo>
                  <a:cubicBezTo>
                    <a:pt x="58" y="0"/>
                    <a:pt x="0" y="59"/>
                    <a:pt x="0" y="130"/>
                  </a:cubicBezTo>
                  <a:cubicBezTo>
                    <a:pt x="0" y="202"/>
                    <a:pt x="58" y="260"/>
                    <a:pt x="130" y="260"/>
                  </a:cubicBezTo>
                  <a:cubicBezTo>
                    <a:pt x="202" y="260"/>
                    <a:pt x="260" y="202"/>
                    <a:pt x="260" y="130"/>
                  </a:cubicBezTo>
                  <a:cubicBezTo>
                    <a:pt x="260" y="59"/>
                    <a:pt x="202" y="0"/>
                    <a:pt x="130" y="0"/>
                  </a:cubicBezTo>
                  <a:moveTo>
                    <a:pt x="214" y="142"/>
                  </a:moveTo>
                  <a:cubicBezTo>
                    <a:pt x="214" y="149"/>
                    <a:pt x="208" y="155"/>
                    <a:pt x="201" y="155"/>
                  </a:cubicBezTo>
                  <a:cubicBezTo>
                    <a:pt x="201" y="162"/>
                    <a:pt x="201" y="162"/>
                    <a:pt x="201" y="162"/>
                  </a:cubicBezTo>
                  <a:cubicBezTo>
                    <a:pt x="201" y="169"/>
                    <a:pt x="195" y="175"/>
                    <a:pt x="188" y="175"/>
                  </a:cubicBezTo>
                  <a:cubicBezTo>
                    <a:pt x="177" y="175"/>
                    <a:pt x="177" y="175"/>
                    <a:pt x="177" y="175"/>
                  </a:cubicBezTo>
                  <a:cubicBezTo>
                    <a:pt x="170" y="175"/>
                    <a:pt x="164" y="169"/>
                    <a:pt x="164" y="162"/>
                  </a:cubicBezTo>
                  <a:cubicBezTo>
                    <a:pt x="164" y="144"/>
                    <a:pt x="164" y="144"/>
                    <a:pt x="164" y="144"/>
                  </a:cubicBezTo>
                  <a:cubicBezTo>
                    <a:pt x="95" y="144"/>
                    <a:pt x="95" y="144"/>
                    <a:pt x="95" y="144"/>
                  </a:cubicBezTo>
                  <a:cubicBezTo>
                    <a:pt x="95" y="162"/>
                    <a:pt x="95" y="162"/>
                    <a:pt x="95" y="162"/>
                  </a:cubicBezTo>
                  <a:cubicBezTo>
                    <a:pt x="95" y="169"/>
                    <a:pt x="89" y="175"/>
                    <a:pt x="82" y="175"/>
                  </a:cubicBezTo>
                  <a:cubicBezTo>
                    <a:pt x="72" y="175"/>
                    <a:pt x="72" y="175"/>
                    <a:pt x="72" y="175"/>
                  </a:cubicBezTo>
                  <a:cubicBezTo>
                    <a:pt x="65" y="175"/>
                    <a:pt x="59" y="169"/>
                    <a:pt x="59" y="162"/>
                  </a:cubicBezTo>
                  <a:cubicBezTo>
                    <a:pt x="59" y="155"/>
                    <a:pt x="59" y="155"/>
                    <a:pt x="59" y="155"/>
                  </a:cubicBezTo>
                  <a:cubicBezTo>
                    <a:pt x="52" y="155"/>
                    <a:pt x="46" y="149"/>
                    <a:pt x="46" y="142"/>
                  </a:cubicBezTo>
                  <a:cubicBezTo>
                    <a:pt x="46" y="119"/>
                    <a:pt x="46" y="119"/>
                    <a:pt x="46" y="119"/>
                  </a:cubicBezTo>
                  <a:cubicBezTo>
                    <a:pt x="46" y="111"/>
                    <a:pt x="52" y="105"/>
                    <a:pt x="59" y="105"/>
                  </a:cubicBezTo>
                  <a:cubicBezTo>
                    <a:pt x="59" y="99"/>
                    <a:pt x="59" y="99"/>
                    <a:pt x="59" y="99"/>
                  </a:cubicBezTo>
                  <a:cubicBezTo>
                    <a:pt x="59" y="92"/>
                    <a:pt x="65" y="86"/>
                    <a:pt x="72" y="86"/>
                  </a:cubicBezTo>
                  <a:cubicBezTo>
                    <a:pt x="82" y="86"/>
                    <a:pt x="82" y="86"/>
                    <a:pt x="82" y="86"/>
                  </a:cubicBezTo>
                  <a:cubicBezTo>
                    <a:pt x="89" y="86"/>
                    <a:pt x="95" y="92"/>
                    <a:pt x="95" y="99"/>
                  </a:cubicBezTo>
                  <a:cubicBezTo>
                    <a:pt x="95" y="117"/>
                    <a:pt x="95" y="117"/>
                    <a:pt x="95" y="117"/>
                  </a:cubicBezTo>
                  <a:cubicBezTo>
                    <a:pt x="164" y="117"/>
                    <a:pt x="164" y="117"/>
                    <a:pt x="164" y="117"/>
                  </a:cubicBezTo>
                  <a:cubicBezTo>
                    <a:pt x="164" y="99"/>
                    <a:pt x="164" y="99"/>
                    <a:pt x="164" y="99"/>
                  </a:cubicBezTo>
                  <a:cubicBezTo>
                    <a:pt x="164" y="92"/>
                    <a:pt x="170" y="86"/>
                    <a:pt x="177" y="86"/>
                  </a:cubicBezTo>
                  <a:cubicBezTo>
                    <a:pt x="188" y="86"/>
                    <a:pt x="188" y="86"/>
                    <a:pt x="188" y="86"/>
                  </a:cubicBezTo>
                  <a:cubicBezTo>
                    <a:pt x="195" y="86"/>
                    <a:pt x="201" y="92"/>
                    <a:pt x="201" y="99"/>
                  </a:cubicBezTo>
                  <a:cubicBezTo>
                    <a:pt x="201" y="105"/>
                    <a:pt x="201" y="105"/>
                    <a:pt x="201" y="105"/>
                  </a:cubicBezTo>
                  <a:cubicBezTo>
                    <a:pt x="208" y="105"/>
                    <a:pt x="214" y="111"/>
                    <a:pt x="214" y="119"/>
                  </a:cubicBezTo>
                  <a:lnTo>
                    <a:pt x="214" y="1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12">
              <a:extLst>
                <a:ext uri="{FF2B5EF4-FFF2-40B4-BE49-F238E27FC236}">
                  <a16:creationId xmlns:a16="http://schemas.microsoft.com/office/drawing/2014/main" id="{DB6C48FE-19FC-4274-80ED-B831F6BEC3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74" y="1313"/>
              <a:ext cx="614" cy="614"/>
            </a:xfrm>
            <a:custGeom>
              <a:avLst/>
              <a:gdLst>
                <a:gd name="T0" fmla="*/ 130 w 260"/>
                <a:gd name="T1" fmla="*/ 0 h 260"/>
                <a:gd name="T2" fmla="*/ 0 w 260"/>
                <a:gd name="T3" fmla="*/ 130 h 260"/>
                <a:gd name="T4" fmla="*/ 130 w 260"/>
                <a:gd name="T5" fmla="*/ 260 h 260"/>
                <a:gd name="T6" fmla="*/ 260 w 260"/>
                <a:gd name="T7" fmla="*/ 130 h 260"/>
                <a:gd name="T8" fmla="*/ 130 w 260"/>
                <a:gd name="T9" fmla="*/ 0 h 260"/>
                <a:gd name="T10" fmla="*/ 133 w 260"/>
                <a:gd name="T11" fmla="*/ 202 h 260"/>
                <a:gd name="T12" fmla="*/ 127 w 260"/>
                <a:gd name="T13" fmla="*/ 202 h 260"/>
                <a:gd name="T14" fmla="*/ 71 w 260"/>
                <a:gd name="T15" fmla="*/ 151 h 260"/>
                <a:gd name="T16" fmla="*/ 100 w 260"/>
                <a:gd name="T17" fmla="*/ 151 h 260"/>
                <a:gd name="T18" fmla="*/ 104 w 260"/>
                <a:gd name="T19" fmla="*/ 149 h 260"/>
                <a:gd name="T20" fmla="*/ 106 w 260"/>
                <a:gd name="T21" fmla="*/ 144 h 260"/>
                <a:gd name="T22" fmla="*/ 120 w 260"/>
                <a:gd name="T23" fmla="*/ 169 h 260"/>
                <a:gd name="T24" fmla="*/ 127 w 260"/>
                <a:gd name="T25" fmla="*/ 169 h 260"/>
                <a:gd name="T26" fmla="*/ 146 w 260"/>
                <a:gd name="T27" fmla="*/ 128 h 260"/>
                <a:gd name="T28" fmla="*/ 153 w 260"/>
                <a:gd name="T29" fmla="*/ 148 h 260"/>
                <a:gd name="T30" fmla="*/ 157 w 260"/>
                <a:gd name="T31" fmla="*/ 151 h 260"/>
                <a:gd name="T32" fmla="*/ 189 w 260"/>
                <a:gd name="T33" fmla="*/ 151 h 260"/>
                <a:gd name="T34" fmla="*/ 133 w 260"/>
                <a:gd name="T35" fmla="*/ 202 h 260"/>
                <a:gd name="T36" fmla="*/ 196 w 260"/>
                <a:gd name="T37" fmla="*/ 139 h 260"/>
                <a:gd name="T38" fmla="*/ 196 w 260"/>
                <a:gd name="T39" fmla="*/ 139 h 260"/>
                <a:gd name="T40" fmla="*/ 162 w 260"/>
                <a:gd name="T41" fmla="*/ 139 h 260"/>
                <a:gd name="T42" fmla="*/ 151 w 260"/>
                <a:gd name="T43" fmla="*/ 107 h 260"/>
                <a:gd name="T44" fmla="*/ 143 w 260"/>
                <a:gd name="T45" fmla="*/ 107 h 260"/>
                <a:gd name="T46" fmla="*/ 123 w 260"/>
                <a:gd name="T47" fmla="*/ 150 h 260"/>
                <a:gd name="T48" fmla="*/ 110 w 260"/>
                <a:gd name="T49" fmla="*/ 126 h 260"/>
                <a:gd name="T50" fmla="*/ 103 w 260"/>
                <a:gd name="T51" fmla="*/ 126 h 260"/>
                <a:gd name="T52" fmla="*/ 96 w 260"/>
                <a:gd name="T53" fmla="*/ 139 h 260"/>
                <a:gd name="T54" fmla="*/ 64 w 260"/>
                <a:gd name="T55" fmla="*/ 139 h 260"/>
                <a:gd name="T56" fmla="*/ 64 w 260"/>
                <a:gd name="T57" fmla="*/ 139 h 260"/>
                <a:gd name="T58" fmla="*/ 63 w 260"/>
                <a:gd name="T59" fmla="*/ 94 h 260"/>
                <a:gd name="T60" fmla="*/ 96 w 260"/>
                <a:gd name="T61" fmla="*/ 74 h 260"/>
                <a:gd name="T62" fmla="*/ 130 w 260"/>
                <a:gd name="T63" fmla="*/ 94 h 260"/>
                <a:gd name="T64" fmla="*/ 164 w 260"/>
                <a:gd name="T65" fmla="*/ 74 h 260"/>
                <a:gd name="T66" fmla="*/ 197 w 260"/>
                <a:gd name="T67" fmla="*/ 94 h 260"/>
                <a:gd name="T68" fmla="*/ 196 w 260"/>
                <a:gd name="T69" fmla="*/ 139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60" h="260">
                  <a:moveTo>
                    <a:pt x="130" y="0"/>
                  </a:moveTo>
                  <a:cubicBezTo>
                    <a:pt x="58" y="0"/>
                    <a:pt x="0" y="59"/>
                    <a:pt x="0" y="130"/>
                  </a:cubicBezTo>
                  <a:cubicBezTo>
                    <a:pt x="0" y="202"/>
                    <a:pt x="58" y="260"/>
                    <a:pt x="130" y="260"/>
                  </a:cubicBezTo>
                  <a:cubicBezTo>
                    <a:pt x="202" y="260"/>
                    <a:pt x="260" y="202"/>
                    <a:pt x="260" y="130"/>
                  </a:cubicBezTo>
                  <a:cubicBezTo>
                    <a:pt x="260" y="59"/>
                    <a:pt x="202" y="0"/>
                    <a:pt x="130" y="0"/>
                  </a:cubicBezTo>
                  <a:moveTo>
                    <a:pt x="133" y="202"/>
                  </a:moveTo>
                  <a:cubicBezTo>
                    <a:pt x="131" y="203"/>
                    <a:pt x="129" y="203"/>
                    <a:pt x="127" y="202"/>
                  </a:cubicBezTo>
                  <a:cubicBezTo>
                    <a:pt x="118" y="195"/>
                    <a:pt x="87" y="173"/>
                    <a:pt x="71" y="151"/>
                  </a:cubicBezTo>
                  <a:cubicBezTo>
                    <a:pt x="100" y="151"/>
                    <a:pt x="100" y="151"/>
                    <a:pt x="100" y="151"/>
                  </a:cubicBezTo>
                  <a:cubicBezTo>
                    <a:pt x="102" y="151"/>
                    <a:pt x="103" y="150"/>
                    <a:pt x="104" y="149"/>
                  </a:cubicBezTo>
                  <a:cubicBezTo>
                    <a:pt x="106" y="144"/>
                    <a:pt x="106" y="144"/>
                    <a:pt x="106" y="144"/>
                  </a:cubicBezTo>
                  <a:cubicBezTo>
                    <a:pt x="120" y="169"/>
                    <a:pt x="120" y="169"/>
                    <a:pt x="120" y="169"/>
                  </a:cubicBezTo>
                  <a:cubicBezTo>
                    <a:pt x="122" y="172"/>
                    <a:pt x="126" y="171"/>
                    <a:pt x="127" y="169"/>
                  </a:cubicBezTo>
                  <a:cubicBezTo>
                    <a:pt x="146" y="128"/>
                    <a:pt x="146" y="128"/>
                    <a:pt x="146" y="128"/>
                  </a:cubicBezTo>
                  <a:cubicBezTo>
                    <a:pt x="153" y="148"/>
                    <a:pt x="153" y="148"/>
                    <a:pt x="153" y="148"/>
                  </a:cubicBezTo>
                  <a:cubicBezTo>
                    <a:pt x="154" y="150"/>
                    <a:pt x="155" y="151"/>
                    <a:pt x="157" y="151"/>
                  </a:cubicBezTo>
                  <a:cubicBezTo>
                    <a:pt x="189" y="151"/>
                    <a:pt x="189" y="151"/>
                    <a:pt x="189" y="151"/>
                  </a:cubicBezTo>
                  <a:cubicBezTo>
                    <a:pt x="173" y="173"/>
                    <a:pt x="142" y="195"/>
                    <a:pt x="133" y="202"/>
                  </a:cubicBezTo>
                  <a:moveTo>
                    <a:pt x="196" y="139"/>
                  </a:moveTo>
                  <a:cubicBezTo>
                    <a:pt x="196" y="139"/>
                    <a:pt x="196" y="139"/>
                    <a:pt x="196" y="139"/>
                  </a:cubicBezTo>
                  <a:cubicBezTo>
                    <a:pt x="162" y="139"/>
                    <a:pt x="162" y="139"/>
                    <a:pt x="162" y="139"/>
                  </a:cubicBezTo>
                  <a:cubicBezTo>
                    <a:pt x="151" y="107"/>
                    <a:pt x="151" y="107"/>
                    <a:pt x="151" y="107"/>
                  </a:cubicBezTo>
                  <a:cubicBezTo>
                    <a:pt x="149" y="104"/>
                    <a:pt x="145" y="103"/>
                    <a:pt x="143" y="107"/>
                  </a:cubicBezTo>
                  <a:cubicBezTo>
                    <a:pt x="123" y="150"/>
                    <a:pt x="123" y="150"/>
                    <a:pt x="123" y="150"/>
                  </a:cubicBezTo>
                  <a:cubicBezTo>
                    <a:pt x="110" y="126"/>
                    <a:pt x="110" y="126"/>
                    <a:pt x="110" y="126"/>
                  </a:cubicBezTo>
                  <a:cubicBezTo>
                    <a:pt x="108" y="123"/>
                    <a:pt x="104" y="123"/>
                    <a:pt x="103" y="126"/>
                  </a:cubicBezTo>
                  <a:cubicBezTo>
                    <a:pt x="96" y="139"/>
                    <a:pt x="96" y="139"/>
                    <a:pt x="96" y="139"/>
                  </a:cubicBezTo>
                  <a:cubicBezTo>
                    <a:pt x="64" y="139"/>
                    <a:pt x="64" y="139"/>
                    <a:pt x="64" y="139"/>
                  </a:cubicBezTo>
                  <a:cubicBezTo>
                    <a:pt x="64" y="139"/>
                    <a:pt x="64" y="139"/>
                    <a:pt x="64" y="139"/>
                  </a:cubicBezTo>
                  <a:cubicBezTo>
                    <a:pt x="57" y="125"/>
                    <a:pt x="55" y="109"/>
                    <a:pt x="63" y="94"/>
                  </a:cubicBezTo>
                  <a:cubicBezTo>
                    <a:pt x="69" y="82"/>
                    <a:pt x="82" y="74"/>
                    <a:pt x="96" y="74"/>
                  </a:cubicBezTo>
                  <a:cubicBezTo>
                    <a:pt x="111" y="74"/>
                    <a:pt x="123" y="82"/>
                    <a:pt x="130" y="94"/>
                  </a:cubicBezTo>
                  <a:cubicBezTo>
                    <a:pt x="136" y="82"/>
                    <a:pt x="149" y="74"/>
                    <a:pt x="164" y="74"/>
                  </a:cubicBezTo>
                  <a:cubicBezTo>
                    <a:pt x="178" y="74"/>
                    <a:pt x="190" y="82"/>
                    <a:pt x="197" y="94"/>
                  </a:cubicBezTo>
                  <a:cubicBezTo>
                    <a:pt x="205" y="109"/>
                    <a:pt x="202" y="125"/>
                    <a:pt x="196" y="13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13">
              <a:extLst>
                <a:ext uri="{FF2B5EF4-FFF2-40B4-BE49-F238E27FC236}">
                  <a16:creationId xmlns:a16="http://schemas.microsoft.com/office/drawing/2014/main" id="{409FEC24-4EEF-49B8-A01A-44172FC33C4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72" y="1313"/>
              <a:ext cx="615" cy="614"/>
            </a:xfrm>
            <a:custGeom>
              <a:avLst/>
              <a:gdLst>
                <a:gd name="T0" fmla="*/ 130 w 260"/>
                <a:gd name="T1" fmla="*/ 0 h 260"/>
                <a:gd name="T2" fmla="*/ 0 w 260"/>
                <a:gd name="T3" fmla="*/ 130 h 260"/>
                <a:gd name="T4" fmla="*/ 130 w 260"/>
                <a:gd name="T5" fmla="*/ 260 h 260"/>
                <a:gd name="T6" fmla="*/ 260 w 260"/>
                <a:gd name="T7" fmla="*/ 130 h 260"/>
                <a:gd name="T8" fmla="*/ 130 w 260"/>
                <a:gd name="T9" fmla="*/ 0 h 260"/>
                <a:gd name="T10" fmla="*/ 206 w 260"/>
                <a:gd name="T11" fmla="*/ 144 h 260"/>
                <a:gd name="T12" fmla="*/ 194 w 260"/>
                <a:gd name="T13" fmla="*/ 156 h 260"/>
                <a:gd name="T14" fmla="*/ 155 w 260"/>
                <a:gd name="T15" fmla="*/ 156 h 260"/>
                <a:gd name="T16" fmla="*/ 155 w 260"/>
                <a:gd name="T17" fmla="*/ 195 h 260"/>
                <a:gd name="T18" fmla="*/ 143 w 260"/>
                <a:gd name="T19" fmla="*/ 207 h 260"/>
                <a:gd name="T20" fmla="*/ 117 w 260"/>
                <a:gd name="T21" fmla="*/ 207 h 260"/>
                <a:gd name="T22" fmla="*/ 105 w 260"/>
                <a:gd name="T23" fmla="*/ 195 h 260"/>
                <a:gd name="T24" fmla="*/ 105 w 260"/>
                <a:gd name="T25" fmla="*/ 156 h 260"/>
                <a:gd name="T26" fmla="*/ 66 w 260"/>
                <a:gd name="T27" fmla="*/ 156 h 260"/>
                <a:gd name="T28" fmla="*/ 54 w 260"/>
                <a:gd name="T29" fmla="*/ 144 h 260"/>
                <a:gd name="T30" fmla="*/ 54 w 260"/>
                <a:gd name="T31" fmla="*/ 117 h 260"/>
                <a:gd name="T32" fmla="*/ 66 w 260"/>
                <a:gd name="T33" fmla="*/ 105 h 260"/>
                <a:gd name="T34" fmla="*/ 105 w 260"/>
                <a:gd name="T35" fmla="*/ 105 h 260"/>
                <a:gd name="T36" fmla="*/ 105 w 260"/>
                <a:gd name="T37" fmla="*/ 66 h 260"/>
                <a:gd name="T38" fmla="*/ 117 w 260"/>
                <a:gd name="T39" fmla="*/ 54 h 260"/>
                <a:gd name="T40" fmla="*/ 143 w 260"/>
                <a:gd name="T41" fmla="*/ 54 h 260"/>
                <a:gd name="T42" fmla="*/ 155 w 260"/>
                <a:gd name="T43" fmla="*/ 66 h 260"/>
                <a:gd name="T44" fmla="*/ 155 w 260"/>
                <a:gd name="T45" fmla="*/ 105 h 260"/>
                <a:gd name="T46" fmla="*/ 194 w 260"/>
                <a:gd name="T47" fmla="*/ 105 h 260"/>
                <a:gd name="T48" fmla="*/ 206 w 260"/>
                <a:gd name="T49" fmla="*/ 117 h 260"/>
                <a:gd name="T50" fmla="*/ 206 w 260"/>
                <a:gd name="T51" fmla="*/ 144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60" h="260">
                  <a:moveTo>
                    <a:pt x="130" y="0"/>
                  </a:moveTo>
                  <a:cubicBezTo>
                    <a:pt x="58" y="0"/>
                    <a:pt x="0" y="59"/>
                    <a:pt x="0" y="130"/>
                  </a:cubicBezTo>
                  <a:cubicBezTo>
                    <a:pt x="0" y="202"/>
                    <a:pt x="58" y="260"/>
                    <a:pt x="130" y="260"/>
                  </a:cubicBezTo>
                  <a:cubicBezTo>
                    <a:pt x="202" y="260"/>
                    <a:pt x="260" y="202"/>
                    <a:pt x="260" y="130"/>
                  </a:cubicBezTo>
                  <a:cubicBezTo>
                    <a:pt x="260" y="59"/>
                    <a:pt x="202" y="0"/>
                    <a:pt x="130" y="0"/>
                  </a:cubicBezTo>
                  <a:moveTo>
                    <a:pt x="206" y="144"/>
                  </a:moveTo>
                  <a:cubicBezTo>
                    <a:pt x="206" y="150"/>
                    <a:pt x="201" y="156"/>
                    <a:pt x="194" y="156"/>
                  </a:cubicBezTo>
                  <a:cubicBezTo>
                    <a:pt x="155" y="156"/>
                    <a:pt x="155" y="156"/>
                    <a:pt x="155" y="156"/>
                  </a:cubicBezTo>
                  <a:cubicBezTo>
                    <a:pt x="155" y="195"/>
                    <a:pt x="155" y="195"/>
                    <a:pt x="155" y="195"/>
                  </a:cubicBezTo>
                  <a:cubicBezTo>
                    <a:pt x="155" y="201"/>
                    <a:pt x="150" y="207"/>
                    <a:pt x="143" y="207"/>
                  </a:cubicBezTo>
                  <a:cubicBezTo>
                    <a:pt x="117" y="207"/>
                    <a:pt x="117" y="207"/>
                    <a:pt x="117" y="207"/>
                  </a:cubicBezTo>
                  <a:cubicBezTo>
                    <a:pt x="110" y="207"/>
                    <a:pt x="105" y="201"/>
                    <a:pt x="105" y="195"/>
                  </a:cubicBezTo>
                  <a:cubicBezTo>
                    <a:pt x="105" y="156"/>
                    <a:pt x="105" y="156"/>
                    <a:pt x="105" y="156"/>
                  </a:cubicBezTo>
                  <a:cubicBezTo>
                    <a:pt x="66" y="156"/>
                    <a:pt x="66" y="156"/>
                    <a:pt x="66" y="156"/>
                  </a:cubicBezTo>
                  <a:cubicBezTo>
                    <a:pt x="59" y="156"/>
                    <a:pt x="54" y="150"/>
                    <a:pt x="54" y="144"/>
                  </a:cubicBezTo>
                  <a:cubicBezTo>
                    <a:pt x="54" y="117"/>
                    <a:pt x="54" y="117"/>
                    <a:pt x="54" y="117"/>
                  </a:cubicBezTo>
                  <a:cubicBezTo>
                    <a:pt x="54" y="110"/>
                    <a:pt x="59" y="105"/>
                    <a:pt x="66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66"/>
                    <a:pt x="105" y="66"/>
                    <a:pt x="105" y="66"/>
                  </a:cubicBezTo>
                  <a:cubicBezTo>
                    <a:pt x="105" y="59"/>
                    <a:pt x="110" y="54"/>
                    <a:pt x="117" y="54"/>
                  </a:cubicBezTo>
                  <a:cubicBezTo>
                    <a:pt x="143" y="54"/>
                    <a:pt x="143" y="54"/>
                    <a:pt x="143" y="54"/>
                  </a:cubicBezTo>
                  <a:cubicBezTo>
                    <a:pt x="150" y="54"/>
                    <a:pt x="155" y="59"/>
                    <a:pt x="155" y="66"/>
                  </a:cubicBezTo>
                  <a:cubicBezTo>
                    <a:pt x="155" y="105"/>
                    <a:pt x="155" y="105"/>
                    <a:pt x="155" y="105"/>
                  </a:cubicBezTo>
                  <a:cubicBezTo>
                    <a:pt x="194" y="105"/>
                    <a:pt x="194" y="105"/>
                    <a:pt x="194" y="105"/>
                  </a:cubicBezTo>
                  <a:cubicBezTo>
                    <a:pt x="201" y="105"/>
                    <a:pt x="206" y="110"/>
                    <a:pt x="206" y="117"/>
                  </a:cubicBezTo>
                  <a:lnTo>
                    <a:pt x="206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40" name="EFFECT">
            <a:extLst>
              <a:ext uri="{FF2B5EF4-FFF2-40B4-BE49-F238E27FC236}">
                <a16:creationId xmlns:a16="http://schemas.microsoft.com/office/drawing/2014/main" id="{4BE3658E-6980-400F-B0C2-AE23F9DA4137}"/>
              </a:ext>
            </a:extLst>
          </p:cNvPr>
          <p:cNvSpPr/>
          <p:nvPr/>
        </p:nvSpPr>
        <p:spPr>
          <a:xfrm>
            <a:off x="-489991" y="75160"/>
            <a:ext cx="1840546" cy="350264"/>
          </a:xfrm>
          <a:custGeom>
            <a:avLst/>
            <a:gdLst>
              <a:gd name="connsiteX0" fmla="*/ 170451 w 1334704"/>
              <a:gd name="connsiteY0" fmla="*/ 242794 h 254000"/>
              <a:gd name="connsiteX1" fmla="*/ 21007 w 1334704"/>
              <a:gd name="connsiteY1" fmla="*/ 138206 h 254000"/>
              <a:gd name="connsiteX2" fmla="*/ 230229 w 1334704"/>
              <a:gd name="connsiteY2" fmla="*/ 242794 h 254000"/>
              <a:gd name="connsiteX3" fmla="*/ 170451 w 1334704"/>
              <a:gd name="connsiteY3" fmla="*/ 242794 h 254000"/>
              <a:gd name="connsiteX4" fmla="*/ 357256 w 1334704"/>
              <a:gd name="connsiteY4" fmla="*/ 153147 h 254000"/>
              <a:gd name="connsiteX5" fmla="*/ 230229 w 1334704"/>
              <a:gd name="connsiteY5" fmla="*/ 242794 h 254000"/>
              <a:gd name="connsiteX6" fmla="*/ 417034 w 1334704"/>
              <a:gd name="connsiteY6" fmla="*/ 153147 h 254000"/>
              <a:gd name="connsiteX7" fmla="*/ 357256 w 1334704"/>
              <a:gd name="connsiteY7" fmla="*/ 153147 h 254000"/>
              <a:gd name="connsiteX8" fmla="*/ 544061 w 1334704"/>
              <a:gd name="connsiteY8" fmla="*/ 242794 h 254000"/>
              <a:gd name="connsiteX9" fmla="*/ 417034 w 1334704"/>
              <a:gd name="connsiteY9" fmla="*/ 153147 h 254000"/>
              <a:gd name="connsiteX10" fmla="*/ 603839 w 1334704"/>
              <a:gd name="connsiteY10" fmla="*/ 242794 h 254000"/>
              <a:gd name="connsiteX11" fmla="*/ 544061 w 1334704"/>
              <a:gd name="connsiteY11" fmla="*/ 242794 h 254000"/>
              <a:gd name="connsiteX12" fmla="*/ 730866 w 1334704"/>
              <a:gd name="connsiteY12" fmla="*/ 145676 h 254000"/>
              <a:gd name="connsiteX13" fmla="*/ 603839 w 1334704"/>
              <a:gd name="connsiteY13" fmla="*/ 242794 h 254000"/>
              <a:gd name="connsiteX14" fmla="*/ 790644 w 1334704"/>
              <a:gd name="connsiteY14" fmla="*/ 145676 h 254000"/>
              <a:gd name="connsiteX15" fmla="*/ 730866 w 1334704"/>
              <a:gd name="connsiteY15" fmla="*/ 145676 h 254000"/>
              <a:gd name="connsiteX16" fmla="*/ 917671 w 1334704"/>
              <a:gd name="connsiteY16" fmla="*/ 242794 h 254000"/>
              <a:gd name="connsiteX17" fmla="*/ 790644 w 1334704"/>
              <a:gd name="connsiteY17" fmla="*/ 145676 h 254000"/>
              <a:gd name="connsiteX18" fmla="*/ 977449 w 1334704"/>
              <a:gd name="connsiteY18" fmla="*/ 235324 h 254000"/>
              <a:gd name="connsiteX19" fmla="*/ 917671 w 1334704"/>
              <a:gd name="connsiteY19" fmla="*/ 242794 h 254000"/>
              <a:gd name="connsiteX20" fmla="*/ 1104476 w 1334704"/>
              <a:gd name="connsiteY20" fmla="*/ 145676 h 254000"/>
              <a:gd name="connsiteX21" fmla="*/ 977449 w 1334704"/>
              <a:gd name="connsiteY21" fmla="*/ 235324 h 254000"/>
              <a:gd name="connsiteX22" fmla="*/ 1164254 w 1334704"/>
              <a:gd name="connsiteY22" fmla="*/ 145676 h 254000"/>
              <a:gd name="connsiteX23" fmla="*/ 1104476 w 1334704"/>
              <a:gd name="connsiteY23" fmla="*/ 145676 h 254000"/>
              <a:gd name="connsiteX24" fmla="*/ 1246448 w 1334704"/>
              <a:gd name="connsiteY24" fmla="*/ 205441 h 254000"/>
              <a:gd name="connsiteX25" fmla="*/ 1164254 w 1334704"/>
              <a:gd name="connsiteY25" fmla="*/ 145676 h 254000"/>
              <a:gd name="connsiteX26" fmla="*/ 1321170 w 1334704"/>
              <a:gd name="connsiteY26" fmla="*/ 190500 h 254000"/>
              <a:gd name="connsiteX27" fmla="*/ 1246448 w 1334704"/>
              <a:gd name="connsiteY27" fmla="*/ 205441 h 254000"/>
              <a:gd name="connsiteX28" fmla="*/ 1321170 w 1334704"/>
              <a:gd name="connsiteY28" fmla="*/ 190500 h 254000"/>
              <a:gd name="connsiteX29" fmla="*/ 1321170 w 1334704"/>
              <a:gd name="connsiteY29" fmla="*/ 190500 h 254000"/>
              <a:gd name="connsiteX30" fmla="*/ 1313698 w 1334704"/>
              <a:gd name="connsiteY30" fmla="*/ 123265 h 254000"/>
              <a:gd name="connsiteX31" fmla="*/ 1321170 w 1334704"/>
              <a:gd name="connsiteY31" fmla="*/ 190500 h 254000"/>
              <a:gd name="connsiteX32" fmla="*/ 1164254 w 1334704"/>
              <a:gd name="connsiteY32" fmla="*/ 11206 h 254000"/>
              <a:gd name="connsiteX33" fmla="*/ 1313698 w 1334704"/>
              <a:gd name="connsiteY33" fmla="*/ 123265 h 254000"/>
              <a:gd name="connsiteX34" fmla="*/ 1104476 w 1334704"/>
              <a:gd name="connsiteY34" fmla="*/ 11206 h 254000"/>
              <a:gd name="connsiteX35" fmla="*/ 1164254 w 1334704"/>
              <a:gd name="connsiteY35" fmla="*/ 11206 h 254000"/>
              <a:gd name="connsiteX36" fmla="*/ 977449 w 1334704"/>
              <a:gd name="connsiteY36" fmla="*/ 108324 h 254000"/>
              <a:gd name="connsiteX37" fmla="*/ 1104476 w 1334704"/>
              <a:gd name="connsiteY37" fmla="*/ 11206 h 254000"/>
              <a:gd name="connsiteX38" fmla="*/ 917671 w 1334704"/>
              <a:gd name="connsiteY38" fmla="*/ 108324 h 254000"/>
              <a:gd name="connsiteX39" fmla="*/ 977449 w 1334704"/>
              <a:gd name="connsiteY39" fmla="*/ 108324 h 254000"/>
              <a:gd name="connsiteX40" fmla="*/ 790644 w 1334704"/>
              <a:gd name="connsiteY40" fmla="*/ 18676 h 254000"/>
              <a:gd name="connsiteX41" fmla="*/ 917671 w 1334704"/>
              <a:gd name="connsiteY41" fmla="*/ 108324 h 254000"/>
              <a:gd name="connsiteX42" fmla="*/ 730866 w 1334704"/>
              <a:gd name="connsiteY42" fmla="*/ 18676 h 254000"/>
              <a:gd name="connsiteX43" fmla="*/ 790644 w 1334704"/>
              <a:gd name="connsiteY43" fmla="*/ 18676 h 254000"/>
              <a:gd name="connsiteX44" fmla="*/ 603839 w 1334704"/>
              <a:gd name="connsiteY44" fmla="*/ 108324 h 254000"/>
              <a:gd name="connsiteX45" fmla="*/ 730866 w 1334704"/>
              <a:gd name="connsiteY45" fmla="*/ 18676 h 254000"/>
              <a:gd name="connsiteX46" fmla="*/ 544061 w 1334704"/>
              <a:gd name="connsiteY46" fmla="*/ 108324 h 254000"/>
              <a:gd name="connsiteX47" fmla="*/ 603839 w 1334704"/>
              <a:gd name="connsiteY47" fmla="*/ 108324 h 254000"/>
              <a:gd name="connsiteX48" fmla="*/ 417034 w 1334704"/>
              <a:gd name="connsiteY48" fmla="*/ 18676 h 254000"/>
              <a:gd name="connsiteX49" fmla="*/ 544061 w 1334704"/>
              <a:gd name="connsiteY49" fmla="*/ 108324 h 254000"/>
              <a:gd name="connsiteX50" fmla="*/ 357256 w 1334704"/>
              <a:gd name="connsiteY50" fmla="*/ 18676 h 254000"/>
              <a:gd name="connsiteX51" fmla="*/ 417034 w 1334704"/>
              <a:gd name="connsiteY51" fmla="*/ 18676 h 254000"/>
              <a:gd name="connsiteX52" fmla="*/ 230229 w 1334704"/>
              <a:gd name="connsiteY52" fmla="*/ 115794 h 254000"/>
              <a:gd name="connsiteX53" fmla="*/ 357256 w 1334704"/>
              <a:gd name="connsiteY53" fmla="*/ 18676 h 254000"/>
              <a:gd name="connsiteX54" fmla="*/ 170451 w 1334704"/>
              <a:gd name="connsiteY54" fmla="*/ 115794 h 254000"/>
              <a:gd name="connsiteX55" fmla="*/ 230229 w 1334704"/>
              <a:gd name="connsiteY55" fmla="*/ 115794 h 254000"/>
              <a:gd name="connsiteX56" fmla="*/ 88257 w 1334704"/>
              <a:gd name="connsiteY56" fmla="*/ 56029 h 254000"/>
              <a:gd name="connsiteX57" fmla="*/ 170451 w 1334704"/>
              <a:gd name="connsiteY57" fmla="*/ 115794 h 254000"/>
              <a:gd name="connsiteX58" fmla="*/ 13535 w 1334704"/>
              <a:gd name="connsiteY58" fmla="*/ 63500 h 254000"/>
              <a:gd name="connsiteX59" fmla="*/ 88257 w 1334704"/>
              <a:gd name="connsiteY59" fmla="*/ 56029 h 254000"/>
              <a:gd name="connsiteX60" fmla="*/ 21007 w 1334704"/>
              <a:gd name="connsiteY60" fmla="*/ 138206 h 254000"/>
              <a:gd name="connsiteX61" fmla="*/ 13535 w 1334704"/>
              <a:gd name="connsiteY61" fmla="*/ 63500 h 25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</a:cxnLst>
            <a:rect l="l" t="t" r="r" b="b"/>
            <a:pathLst>
              <a:path w="1334704" h="254000">
                <a:moveTo>
                  <a:pt x="170451" y="242794"/>
                </a:moveTo>
                <a:lnTo>
                  <a:pt x="21007" y="138206"/>
                </a:lnTo>
                <a:moveTo>
                  <a:pt x="230229" y="242794"/>
                </a:moveTo>
                <a:cubicBezTo>
                  <a:pt x="215284" y="257735"/>
                  <a:pt x="185396" y="257735"/>
                  <a:pt x="170451" y="242794"/>
                </a:cubicBezTo>
                <a:moveTo>
                  <a:pt x="357256" y="153147"/>
                </a:moveTo>
                <a:lnTo>
                  <a:pt x="230229" y="242794"/>
                </a:lnTo>
                <a:moveTo>
                  <a:pt x="417034" y="153147"/>
                </a:moveTo>
                <a:cubicBezTo>
                  <a:pt x="402089" y="138206"/>
                  <a:pt x="372201" y="138206"/>
                  <a:pt x="357256" y="153147"/>
                </a:cubicBezTo>
                <a:moveTo>
                  <a:pt x="544061" y="242794"/>
                </a:moveTo>
                <a:lnTo>
                  <a:pt x="417034" y="153147"/>
                </a:lnTo>
                <a:moveTo>
                  <a:pt x="603839" y="242794"/>
                </a:moveTo>
                <a:cubicBezTo>
                  <a:pt x="588894" y="257735"/>
                  <a:pt x="559006" y="257735"/>
                  <a:pt x="544061" y="242794"/>
                </a:cubicBezTo>
                <a:moveTo>
                  <a:pt x="730866" y="145676"/>
                </a:moveTo>
                <a:lnTo>
                  <a:pt x="603839" y="242794"/>
                </a:lnTo>
                <a:moveTo>
                  <a:pt x="790644" y="145676"/>
                </a:moveTo>
                <a:cubicBezTo>
                  <a:pt x="775699" y="130735"/>
                  <a:pt x="745811" y="130735"/>
                  <a:pt x="730866" y="145676"/>
                </a:cubicBezTo>
                <a:moveTo>
                  <a:pt x="917671" y="242794"/>
                </a:moveTo>
                <a:lnTo>
                  <a:pt x="790644" y="145676"/>
                </a:lnTo>
                <a:moveTo>
                  <a:pt x="977449" y="235324"/>
                </a:moveTo>
                <a:cubicBezTo>
                  <a:pt x="962504" y="250265"/>
                  <a:pt x="932615" y="250265"/>
                  <a:pt x="917671" y="242794"/>
                </a:cubicBezTo>
                <a:moveTo>
                  <a:pt x="1104476" y="145676"/>
                </a:moveTo>
                <a:lnTo>
                  <a:pt x="977449" y="235324"/>
                </a:lnTo>
                <a:moveTo>
                  <a:pt x="1164254" y="145676"/>
                </a:moveTo>
                <a:cubicBezTo>
                  <a:pt x="1149309" y="130735"/>
                  <a:pt x="1119420" y="130735"/>
                  <a:pt x="1104476" y="145676"/>
                </a:cubicBezTo>
                <a:moveTo>
                  <a:pt x="1246448" y="205441"/>
                </a:moveTo>
                <a:lnTo>
                  <a:pt x="1164254" y="145676"/>
                </a:lnTo>
                <a:moveTo>
                  <a:pt x="1321170" y="190500"/>
                </a:moveTo>
                <a:cubicBezTo>
                  <a:pt x="1306225" y="220382"/>
                  <a:pt x="1276337" y="220382"/>
                  <a:pt x="1246448" y="205441"/>
                </a:cubicBezTo>
                <a:moveTo>
                  <a:pt x="1321170" y="190500"/>
                </a:moveTo>
                <a:lnTo>
                  <a:pt x="1321170" y="190500"/>
                </a:lnTo>
                <a:moveTo>
                  <a:pt x="1313698" y="123265"/>
                </a:moveTo>
                <a:cubicBezTo>
                  <a:pt x="1336114" y="138206"/>
                  <a:pt x="1343586" y="168088"/>
                  <a:pt x="1321170" y="190500"/>
                </a:cubicBezTo>
                <a:moveTo>
                  <a:pt x="1164254" y="11206"/>
                </a:moveTo>
                <a:lnTo>
                  <a:pt x="1313698" y="123265"/>
                </a:lnTo>
                <a:moveTo>
                  <a:pt x="1104476" y="11206"/>
                </a:moveTo>
                <a:cubicBezTo>
                  <a:pt x="1119420" y="-3735"/>
                  <a:pt x="1149309" y="-3735"/>
                  <a:pt x="1164254" y="11206"/>
                </a:cubicBezTo>
                <a:moveTo>
                  <a:pt x="977449" y="108324"/>
                </a:moveTo>
                <a:lnTo>
                  <a:pt x="1104476" y="11206"/>
                </a:lnTo>
                <a:moveTo>
                  <a:pt x="917671" y="108324"/>
                </a:moveTo>
                <a:cubicBezTo>
                  <a:pt x="932615" y="123265"/>
                  <a:pt x="962504" y="123265"/>
                  <a:pt x="977449" y="108324"/>
                </a:cubicBezTo>
                <a:moveTo>
                  <a:pt x="790644" y="18676"/>
                </a:moveTo>
                <a:lnTo>
                  <a:pt x="917671" y="108324"/>
                </a:lnTo>
                <a:moveTo>
                  <a:pt x="730866" y="18676"/>
                </a:moveTo>
                <a:cubicBezTo>
                  <a:pt x="745811" y="3735"/>
                  <a:pt x="775699" y="3735"/>
                  <a:pt x="790644" y="18676"/>
                </a:cubicBezTo>
                <a:moveTo>
                  <a:pt x="603839" y="108324"/>
                </a:moveTo>
                <a:lnTo>
                  <a:pt x="730866" y="18676"/>
                </a:lnTo>
                <a:moveTo>
                  <a:pt x="544061" y="108324"/>
                </a:moveTo>
                <a:cubicBezTo>
                  <a:pt x="559006" y="123265"/>
                  <a:pt x="588894" y="123265"/>
                  <a:pt x="603839" y="108324"/>
                </a:cubicBezTo>
                <a:moveTo>
                  <a:pt x="417034" y="18676"/>
                </a:moveTo>
                <a:lnTo>
                  <a:pt x="544061" y="108324"/>
                </a:lnTo>
                <a:moveTo>
                  <a:pt x="357256" y="18676"/>
                </a:moveTo>
                <a:cubicBezTo>
                  <a:pt x="372201" y="3735"/>
                  <a:pt x="394617" y="3735"/>
                  <a:pt x="417034" y="18676"/>
                </a:cubicBezTo>
                <a:moveTo>
                  <a:pt x="230229" y="115794"/>
                </a:moveTo>
                <a:lnTo>
                  <a:pt x="357256" y="18676"/>
                </a:lnTo>
                <a:moveTo>
                  <a:pt x="170451" y="115794"/>
                </a:moveTo>
                <a:cubicBezTo>
                  <a:pt x="185396" y="130735"/>
                  <a:pt x="215284" y="130735"/>
                  <a:pt x="230229" y="115794"/>
                </a:cubicBezTo>
                <a:moveTo>
                  <a:pt x="88257" y="56029"/>
                </a:moveTo>
                <a:lnTo>
                  <a:pt x="170451" y="115794"/>
                </a:lnTo>
                <a:moveTo>
                  <a:pt x="13535" y="63500"/>
                </a:moveTo>
                <a:cubicBezTo>
                  <a:pt x="28479" y="41088"/>
                  <a:pt x="58368" y="33618"/>
                  <a:pt x="88257" y="56029"/>
                </a:cubicBezTo>
                <a:moveTo>
                  <a:pt x="21007" y="138206"/>
                </a:moveTo>
                <a:cubicBezTo>
                  <a:pt x="-1409" y="123265"/>
                  <a:pt x="-8882" y="85912"/>
                  <a:pt x="13535" y="63500"/>
                </a:cubicBezTo>
              </a:path>
            </a:pathLst>
          </a:custGeom>
          <a:noFill/>
          <a:ln w="12702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" name="EFFECT">
            <a:extLst>
              <a:ext uri="{FF2B5EF4-FFF2-40B4-BE49-F238E27FC236}">
                <a16:creationId xmlns:a16="http://schemas.microsoft.com/office/drawing/2014/main" id="{A4C466E1-F5AC-4ED8-B7DC-98E3A2A26350}"/>
              </a:ext>
            </a:extLst>
          </p:cNvPr>
          <p:cNvSpPr/>
          <p:nvPr/>
        </p:nvSpPr>
        <p:spPr>
          <a:xfrm>
            <a:off x="7297101" y="755316"/>
            <a:ext cx="343721" cy="343647"/>
          </a:xfrm>
          <a:custGeom>
            <a:avLst/>
            <a:gdLst>
              <a:gd name="connsiteX0" fmla="*/ 343721 w 343721"/>
              <a:gd name="connsiteY0" fmla="*/ 171824 h 343647"/>
              <a:gd name="connsiteX1" fmla="*/ 171861 w 343721"/>
              <a:gd name="connsiteY1" fmla="*/ 343647 h 343647"/>
              <a:gd name="connsiteX2" fmla="*/ 0 w 343721"/>
              <a:gd name="connsiteY2" fmla="*/ 171824 h 343647"/>
              <a:gd name="connsiteX3" fmla="*/ 171861 w 343721"/>
              <a:gd name="connsiteY3" fmla="*/ 0 h 343647"/>
              <a:gd name="connsiteX4" fmla="*/ 343721 w 343721"/>
              <a:gd name="connsiteY4" fmla="*/ 171824 h 343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3721" h="343647">
                <a:moveTo>
                  <a:pt x="343721" y="171824"/>
                </a:moveTo>
                <a:cubicBezTo>
                  <a:pt x="343721" y="268941"/>
                  <a:pt x="268999" y="343647"/>
                  <a:pt x="171861" y="343647"/>
                </a:cubicBezTo>
                <a:cubicBezTo>
                  <a:pt x="82194" y="343647"/>
                  <a:pt x="0" y="268941"/>
                  <a:pt x="0" y="171824"/>
                </a:cubicBezTo>
                <a:cubicBezTo>
                  <a:pt x="0" y="74706"/>
                  <a:pt x="82194" y="0"/>
                  <a:pt x="171861" y="0"/>
                </a:cubicBezTo>
                <a:cubicBezTo>
                  <a:pt x="268999" y="0"/>
                  <a:pt x="343721" y="74706"/>
                  <a:pt x="343721" y="171824"/>
                </a:cubicBezTo>
              </a:path>
            </a:pathLst>
          </a:custGeom>
          <a:noFill/>
          <a:ln w="12702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2" name="EFFECT">
            <a:extLst>
              <a:ext uri="{FF2B5EF4-FFF2-40B4-BE49-F238E27FC236}">
                <a16:creationId xmlns:a16="http://schemas.microsoft.com/office/drawing/2014/main" id="{30DAEBA6-12ED-4411-9A9C-ABFDE8088848}"/>
              </a:ext>
            </a:extLst>
          </p:cNvPr>
          <p:cNvSpPr/>
          <p:nvPr/>
        </p:nvSpPr>
        <p:spPr>
          <a:xfrm>
            <a:off x="5811973" y="4069670"/>
            <a:ext cx="1840546" cy="350264"/>
          </a:xfrm>
          <a:custGeom>
            <a:avLst/>
            <a:gdLst>
              <a:gd name="connsiteX0" fmla="*/ 170451 w 1334704"/>
              <a:gd name="connsiteY0" fmla="*/ 242794 h 254000"/>
              <a:gd name="connsiteX1" fmla="*/ 21007 w 1334704"/>
              <a:gd name="connsiteY1" fmla="*/ 138206 h 254000"/>
              <a:gd name="connsiteX2" fmla="*/ 230229 w 1334704"/>
              <a:gd name="connsiteY2" fmla="*/ 242794 h 254000"/>
              <a:gd name="connsiteX3" fmla="*/ 170451 w 1334704"/>
              <a:gd name="connsiteY3" fmla="*/ 242794 h 254000"/>
              <a:gd name="connsiteX4" fmla="*/ 357256 w 1334704"/>
              <a:gd name="connsiteY4" fmla="*/ 153147 h 254000"/>
              <a:gd name="connsiteX5" fmla="*/ 230229 w 1334704"/>
              <a:gd name="connsiteY5" fmla="*/ 242794 h 254000"/>
              <a:gd name="connsiteX6" fmla="*/ 417034 w 1334704"/>
              <a:gd name="connsiteY6" fmla="*/ 153147 h 254000"/>
              <a:gd name="connsiteX7" fmla="*/ 357256 w 1334704"/>
              <a:gd name="connsiteY7" fmla="*/ 153147 h 254000"/>
              <a:gd name="connsiteX8" fmla="*/ 544061 w 1334704"/>
              <a:gd name="connsiteY8" fmla="*/ 242794 h 254000"/>
              <a:gd name="connsiteX9" fmla="*/ 417034 w 1334704"/>
              <a:gd name="connsiteY9" fmla="*/ 153147 h 254000"/>
              <a:gd name="connsiteX10" fmla="*/ 603839 w 1334704"/>
              <a:gd name="connsiteY10" fmla="*/ 242794 h 254000"/>
              <a:gd name="connsiteX11" fmla="*/ 544061 w 1334704"/>
              <a:gd name="connsiteY11" fmla="*/ 242794 h 254000"/>
              <a:gd name="connsiteX12" fmla="*/ 730866 w 1334704"/>
              <a:gd name="connsiteY12" fmla="*/ 145676 h 254000"/>
              <a:gd name="connsiteX13" fmla="*/ 603839 w 1334704"/>
              <a:gd name="connsiteY13" fmla="*/ 242794 h 254000"/>
              <a:gd name="connsiteX14" fmla="*/ 790644 w 1334704"/>
              <a:gd name="connsiteY14" fmla="*/ 145676 h 254000"/>
              <a:gd name="connsiteX15" fmla="*/ 730866 w 1334704"/>
              <a:gd name="connsiteY15" fmla="*/ 145676 h 254000"/>
              <a:gd name="connsiteX16" fmla="*/ 917671 w 1334704"/>
              <a:gd name="connsiteY16" fmla="*/ 242794 h 254000"/>
              <a:gd name="connsiteX17" fmla="*/ 790644 w 1334704"/>
              <a:gd name="connsiteY17" fmla="*/ 145676 h 254000"/>
              <a:gd name="connsiteX18" fmla="*/ 977449 w 1334704"/>
              <a:gd name="connsiteY18" fmla="*/ 235324 h 254000"/>
              <a:gd name="connsiteX19" fmla="*/ 917671 w 1334704"/>
              <a:gd name="connsiteY19" fmla="*/ 242794 h 254000"/>
              <a:gd name="connsiteX20" fmla="*/ 1104476 w 1334704"/>
              <a:gd name="connsiteY20" fmla="*/ 145676 h 254000"/>
              <a:gd name="connsiteX21" fmla="*/ 977449 w 1334704"/>
              <a:gd name="connsiteY21" fmla="*/ 235324 h 254000"/>
              <a:gd name="connsiteX22" fmla="*/ 1164254 w 1334704"/>
              <a:gd name="connsiteY22" fmla="*/ 145676 h 254000"/>
              <a:gd name="connsiteX23" fmla="*/ 1104476 w 1334704"/>
              <a:gd name="connsiteY23" fmla="*/ 145676 h 254000"/>
              <a:gd name="connsiteX24" fmla="*/ 1246448 w 1334704"/>
              <a:gd name="connsiteY24" fmla="*/ 205441 h 254000"/>
              <a:gd name="connsiteX25" fmla="*/ 1164254 w 1334704"/>
              <a:gd name="connsiteY25" fmla="*/ 145676 h 254000"/>
              <a:gd name="connsiteX26" fmla="*/ 1321170 w 1334704"/>
              <a:gd name="connsiteY26" fmla="*/ 190500 h 254000"/>
              <a:gd name="connsiteX27" fmla="*/ 1246448 w 1334704"/>
              <a:gd name="connsiteY27" fmla="*/ 205441 h 254000"/>
              <a:gd name="connsiteX28" fmla="*/ 1321170 w 1334704"/>
              <a:gd name="connsiteY28" fmla="*/ 190500 h 254000"/>
              <a:gd name="connsiteX29" fmla="*/ 1321170 w 1334704"/>
              <a:gd name="connsiteY29" fmla="*/ 190500 h 254000"/>
              <a:gd name="connsiteX30" fmla="*/ 1313698 w 1334704"/>
              <a:gd name="connsiteY30" fmla="*/ 123265 h 254000"/>
              <a:gd name="connsiteX31" fmla="*/ 1321170 w 1334704"/>
              <a:gd name="connsiteY31" fmla="*/ 190500 h 254000"/>
              <a:gd name="connsiteX32" fmla="*/ 1164254 w 1334704"/>
              <a:gd name="connsiteY32" fmla="*/ 11206 h 254000"/>
              <a:gd name="connsiteX33" fmla="*/ 1313698 w 1334704"/>
              <a:gd name="connsiteY33" fmla="*/ 123265 h 254000"/>
              <a:gd name="connsiteX34" fmla="*/ 1104476 w 1334704"/>
              <a:gd name="connsiteY34" fmla="*/ 11206 h 254000"/>
              <a:gd name="connsiteX35" fmla="*/ 1164254 w 1334704"/>
              <a:gd name="connsiteY35" fmla="*/ 11206 h 254000"/>
              <a:gd name="connsiteX36" fmla="*/ 977449 w 1334704"/>
              <a:gd name="connsiteY36" fmla="*/ 108324 h 254000"/>
              <a:gd name="connsiteX37" fmla="*/ 1104476 w 1334704"/>
              <a:gd name="connsiteY37" fmla="*/ 11206 h 254000"/>
              <a:gd name="connsiteX38" fmla="*/ 917671 w 1334704"/>
              <a:gd name="connsiteY38" fmla="*/ 108324 h 254000"/>
              <a:gd name="connsiteX39" fmla="*/ 977449 w 1334704"/>
              <a:gd name="connsiteY39" fmla="*/ 108324 h 254000"/>
              <a:gd name="connsiteX40" fmla="*/ 790644 w 1334704"/>
              <a:gd name="connsiteY40" fmla="*/ 18676 h 254000"/>
              <a:gd name="connsiteX41" fmla="*/ 917671 w 1334704"/>
              <a:gd name="connsiteY41" fmla="*/ 108324 h 254000"/>
              <a:gd name="connsiteX42" fmla="*/ 730866 w 1334704"/>
              <a:gd name="connsiteY42" fmla="*/ 18676 h 254000"/>
              <a:gd name="connsiteX43" fmla="*/ 790644 w 1334704"/>
              <a:gd name="connsiteY43" fmla="*/ 18676 h 254000"/>
              <a:gd name="connsiteX44" fmla="*/ 603839 w 1334704"/>
              <a:gd name="connsiteY44" fmla="*/ 108324 h 254000"/>
              <a:gd name="connsiteX45" fmla="*/ 730866 w 1334704"/>
              <a:gd name="connsiteY45" fmla="*/ 18676 h 254000"/>
              <a:gd name="connsiteX46" fmla="*/ 544061 w 1334704"/>
              <a:gd name="connsiteY46" fmla="*/ 108324 h 254000"/>
              <a:gd name="connsiteX47" fmla="*/ 603839 w 1334704"/>
              <a:gd name="connsiteY47" fmla="*/ 108324 h 254000"/>
              <a:gd name="connsiteX48" fmla="*/ 417034 w 1334704"/>
              <a:gd name="connsiteY48" fmla="*/ 18676 h 254000"/>
              <a:gd name="connsiteX49" fmla="*/ 544061 w 1334704"/>
              <a:gd name="connsiteY49" fmla="*/ 108324 h 254000"/>
              <a:gd name="connsiteX50" fmla="*/ 357256 w 1334704"/>
              <a:gd name="connsiteY50" fmla="*/ 18676 h 254000"/>
              <a:gd name="connsiteX51" fmla="*/ 417034 w 1334704"/>
              <a:gd name="connsiteY51" fmla="*/ 18676 h 254000"/>
              <a:gd name="connsiteX52" fmla="*/ 230229 w 1334704"/>
              <a:gd name="connsiteY52" fmla="*/ 115794 h 254000"/>
              <a:gd name="connsiteX53" fmla="*/ 357256 w 1334704"/>
              <a:gd name="connsiteY53" fmla="*/ 18676 h 254000"/>
              <a:gd name="connsiteX54" fmla="*/ 170451 w 1334704"/>
              <a:gd name="connsiteY54" fmla="*/ 115794 h 254000"/>
              <a:gd name="connsiteX55" fmla="*/ 230229 w 1334704"/>
              <a:gd name="connsiteY55" fmla="*/ 115794 h 254000"/>
              <a:gd name="connsiteX56" fmla="*/ 88257 w 1334704"/>
              <a:gd name="connsiteY56" fmla="*/ 56029 h 254000"/>
              <a:gd name="connsiteX57" fmla="*/ 170451 w 1334704"/>
              <a:gd name="connsiteY57" fmla="*/ 115794 h 254000"/>
              <a:gd name="connsiteX58" fmla="*/ 13535 w 1334704"/>
              <a:gd name="connsiteY58" fmla="*/ 63500 h 254000"/>
              <a:gd name="connsiteX59" fmla="*/ 88257 w 1334704"/>
              <a:gd name="connsiteY59" fmla="*/ 56029 h 254000"/>
              <a:gd name="connsiteX60" fmla="*/ 21007 w 1334704"/>
              <a:gd name="connsiteY60" fmla="*/ 138206 h 254000"/>
              <a:gd name="connsiteX61" fmla="*/ 13535 w 1334704"/>
              <a:gd name="connsiteY61" fmla="*/ 63500 h 25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</a:cxnLst>
            <a:rect l="l" t="t" r="r" b="b"/>
            <a:pathLst>
              <a:path w="1334704" h="254000">
                <a:moveTo>
                  <a:pt x="170451" y="242794"/>
                </a:moveTo>
                <a:lnTo>
                  <a:pt x="21007" y="138206"/>
                </a:lnTo>
                <a:moveTo>
                  <a:pt x="230229" y="242794"/>
                </a:moveTo>
                <a:cubicBezTo>
                  <a:pt x="215284" y="257735"/>
                  <a:pt x="185396" y="257735"/>
                  <a:pt x="170451" y="242794"/>
                </a:cubicBezTo>
                <a:moveTo>
                  <a:pt x="357256" y="153147"/>
                </a:moveTo>
                <a:lnTo>
                  <a:pt x="230229" y="242794"/>
                </a:lnTo>
                <a:moveTo>
                  <a:pt x="417034" y="153147"/>
                </a:moveTo>
                <a:cubicBezTo>
                  <a:pt x="402089" y="138206"/>
                  <a:pt x="372201" y="138206"/>
                  <a:pt x="357256" y="153147"/>
                </a:cubicBezTo>
                <a:moveTo>
                  <a:pt x="544061" y="242794"/>
                </a:moveTo>
                <a:lnTo>
                  <a:pt x="417034" y="153147"/>
                </a:lnTo>
                <a:moveTo>
                  <a:pt x="603839" y="242794"/>
                </a:moveTo>
                <a:cubicBezTo>
                  <a:pt x="588894" y="257735"/>
                  <a:pt x="559006" y="257735"/>
                  <a:pt x="544061" y="242794"/>
                </a:cubicBezTo>
                <a:moveTo>
                  <a:pt x="730866" y="145676"/>
                </a:moveTo>
                <a:lnTo>
                  <a:pt x="603839" y="242794"/>
                </a:lnTo>
                <a:moveTo>
                  <a:pt x="790644" y="145676"/>
                </a:moveTo>
                <a:cubicBezTo>
                  <a:pt x="775699" y="130735"/>
                  <a:pt x="745811" y="130735"/>
                  <a:pt x="730866" y="145676"/>
                </a:cubicBezTo>
                <a:moveTo>
                  <a:pt x="917671" y="242794"/>
                </a:moveTo>
                <a:lnTo>
                  <a:pt x="790644" y="145676"/>
                </a:lnTo>
                <a:moveTo>
                  <a:pt x="977449" y="235324"/>
                </a:moveTo>
                <a:cubicBezTo>
                  <a:pt x="962504" y="250265"/>
                  <a:pt x="932615" y="250265"/>
                  <a:pt x="917671" y="242794"/>
                </a:cubicBezTo>
                <a:moveTo>
                  <a:pt x="1104476" y="145676"/>
                </a:moveTo>
                <a:lnTo>
                  <a:pt x="977449" y="235324"/>
                </a:lnTo>
                <a:moveTo>
                  <a:pt x="1164254" y="145676"/>
                </a:moveTo>
                <a:cubicBezTo>
                  <a:pt x="1149309" y="130735"/>
                  <a:pt x="1119420" y="130735"/>
                  <a:pt x="1104476" y="145676"/>
                </a:cubicBezTo>
                <a:moveTo>
                  <a:pt x="1246448" y="205441"/>
                </a:moveTo>
                <a:lnTo>
                  <a:pt x="1164254" y="145676"/>
                </a:lnTo>
                <a:moveTo>
                  <a:pt x="1321170" y="190500"/>
                </a:moveTo>
                <a:cubicBezTo>
                  <a:pt x="1306225" y="220382"/>
                  <a:pt x="1276337" y="220382"/>
                  <a:pt x="1246448" y="205441"/>
                </a:cubicBezTo>
                <a:moveTo>
                  <a:pt x="1321170" y="190500"/>
                </a:moveTo>
                <a:lnTo>
                  <a:pt x="1321170" y="190500"/>
                </a:lnTo>
                <a:moveTo>
                  <a:pt x="1313698" y="123265"/>
                </a:moveTo>
                <a:cubicBezTo>
                  <a:pt x="1336114" y="138206"/>
                  <a:pt x="1343586" y="168088"/>
                  <a:pt x="1321170" y="190500"/>
                </a:cubicBezTo>
                <a:moveTo>
                  <a:pt x="1164254" y="11206"/>
                </a:moveTo>
                <a:lnTo>
                  <a:pt x="1313698" y="123265"/>
                </a:lnTo>
                <a:moveTo>
                  <a:pt x="1104476" y="11206"/>
                </a:moveTo>
                <a:cubicBezTo>
                  <a:pt x="1119420" y="-3735"/>
                  <a:pt x="1149309" y="-3735"/>
                  <a:pt x="1164254" y="11206"/>
                </a:cubicBezTo>
                <a:moveTo>
                  <a:pt x="977449" y="108324"/>
                </a:moveTo>
                <a:lnTo>
                  <a:pt x="1104476" y="11206"/>
                </a:lnTo>
                <a:moveTo>
                  <a:pt x="917671" y="108324"/>
                </a:moveTo>
                <a:cubicBezTo>
                  <a:pt x="932615" y="123265"/>
                  <a:pt x="962504" y="123265"/>
                  <a:pt x="977449" y="108324"/>
                </a:cubicBezTo>
                <a:moveTo>
                  <a:pt x="790644" y="18676"/>
                </a:moveTo>
                <a:lnTo>
                  <a:pt x="917671" y="108324"/>
                </a:lnTo>
                <a:moveTo>
                  <a:pt x="730866" y="18676"/>
                </a:moveTo>
                <a:cubicBezTo>
                  <a:pt x="745811" y="3735"/>
                  <a:pt x="775699" y="3735"/>
                  <a:pt x="790644" y="18676"/>
                </a:cubicBezTo>
                <a:moveTo>
                  <a:pt x="603839" y="108324"/>
                </a:moveTo>
                <a:lnTo>
                  <a:pt x="730866" y="18676"/>
                </a:lnTo>
                <a:moveTo>
                  <a:pt x="544061" y="108324"/>
                </a:moveTo>
                <a:cubicBezTo>
                  <a:pt x="559006" y="123265"/>
                  <a:pt x="588894" y="123265"/>
                  <a:pt x="603839" y="108324"/>
                </a:cubicBezTo>
                <a:moveTo>
                  <a:pt x="417034" y="18676"/>
                </a:moveTo>
                <a:lnTo>
                  <a:pt x="544061" y="108324"/>
                </a:lnTo>
                <a:moveTo>
                  <a:pt x="357256" y="18676"/>
                </a:moveTo>
                <a:cubicBezTo>
                  <a:pt x="372201" y="3735"/>
                  <a:pt x="394617" y="3735"/>
                  <a:pt x="417034" y="18676"/>
                </a:cubicBezTo>
                <a:moveTo>
                  <a:pt x="230229" y="115794"/>
                </a:moveTo>
                <a:lnTo>
                  <a:pt x="357256" y="18676"/>
                </a:lnTo>
                <a:moveTo>
                  <a:pt x="170451" y="115794"/>
                </a:moveTo>
                <a:cubicBezTo>
                  <a:pt x="185396" y="130735"/>
                  <a:pt x="215284" y="130735"/>
                  <a:pt x="230229" y="115794"/>
                </a:cubicBezTo>
                <a:moveTo>
                  <a:pt x="88257" y="56029"/>
                </a:moveTo>
                <a:lnTo>
                  <a:pt x="170451" y="115794"/>
                </a:lnTo>
                <a:moveTo>
                  <a:pt x="13535" y="63500"/>
                </a:moveTo>
                <a:cubicBezTo>
                  <a:pt x="28479" y="41088"/>
                  <a:pt x="58368" y="33618"/>
                  <a:pt x="88257" y="56029"/>
                </a:cubicBezTo>
                <a:moveTo>
                  <a:pt x="21007" y="138206"/>
                </a:moveTo>
                <a:cubicBezTo>
                  <a:pt x="-1409" y="123265"/>
                  <a:pt x="-8882" y="85912"/>
                  <a:pt x="13535" y="63500"/>
                </a:cubicBezTo>
              </a:path>
            </a:pathLst>
          </a:custGeom>
          <a:noFill/>
          <a:ln w="12702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" name="EFFECT">
            <a:extLst>
              <a:ext uri="{FF2B5EF4-FFF2-40B4-BE49-F238E27FC236}">
                <a16:creationId xmlns:a16="http://schemas.microsoft.com/office/drawing/2014/main" id="{953D0AF0-8E96-4857-B680-846862839FF1}"/>
              </a:ext>
            </a:extLst>
          </p:cNvPr>
          <p:cNvSpPr/>
          <p:nvPr/>
        </p:nvSpPr>
        <p:spPr>
          <a:xfrm>
            <a:off x="852022" y="4000126"/>
            <a:ext cx="343721" cy="343647"/>
          </a:xfrm>
          <a:custGeom>
            <a:avLst/>
            <a:gdLst>
              <a:gd name="connsiteX0" fmla="*/ 343721 w 343721"/>
              <a:gd name="connsiteY0" fmla="*/ 171824 h 343647"/>
              <a:gd name="connsiteX1" fmla="*/ 171861 w 343721"/>
              <a:gd name="connsiteY1" fmla="*/ 343647 h 343647"/>
              <a:gd name="connsiteX2" fmla="*/ 0 w 343721"/>
              <a:gd name="connsiteY2" fmla="*/ 171824 h 343647"/>
              <a:gd name="connsiteX3" fmla="*/ 171861 w 343721"/>
              <a:gd name="connsiteY3" fmla="*/ 0 h 343647"/>
              <a:gd name="connsiteX4" fmla="*/ 343721 w 343721"/>
              <a:gd name="connsiteY4" fmla="*/ 171824 h 343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3721" h="343647">
                <a:moveTo>
                  <a:pt x="343721" y="171824"/>
                </a:moveTo>
                <a:cubicBezTo>
                  <a:pt x="343721" y="268941"/>
                  <a:pt x="268999" y="343647"/>
                  <a:pt x="171861" y="343647"/>
                </a:cubicBezTo>
                <a:cubicBezTo>
                  <a:pt x="82194" y="343647"/>
                  <a:pt x="0" y="268941"/>
                  <a:pt x="0" y="171824"/>
                </a:cubicBezTo>
                <a:cubicBezTo>
                  <a:pt x="0" y="74706"/>
                  <a:pt x="82194" y="0"/>
                  <a:pt x="171861" y="0"/>
                </a:cubicBezTo>
                <a:cubicBezTo>
                  <a:pt x="268999" y="0"/>
                  <a:pt x="343721" y="74706"/>
                  <a:pt x="343721" y="171824"/>
                </a:cubicBezTo>
              </a:path>
            </a:pathLst>
          </a:custGeom>
          <a:noFill/>
          <a:ln w="12702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026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Click="0" advTm="0">
        <p14:flythrough dir="out"/>
      </p:transition>
    </mc:Choice>
    <mc:Fallback xmlns="">
      <p:transition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3500" fill="hold"/>
                                        <p:tgtEl>
                                          <p:spTgt spid="31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3500" fill="hold"/>
                                        <p:tgtEl>
                                          <p:spTgt spid="29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6" dur="3500" fill="hold"/>
                                        <p:tgtEl>
                                          <p:spTgt spid="30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8" dur="3500" fill="hold"/>
                                        <p:tgtEl>
                                          <p:spTgt spid="28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" presetClass="entr" presetSubtype="1" decel="100000" fill="hold" grpId="0" nodeType="withEffect">
                                  <p:stCondLst>
                                    <p:cond delay="7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2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8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8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8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2" presetClass="entr" presetSubtype="1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1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1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1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1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10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1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10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63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3.20988E-6 L 0.10347 3.20988E-6 " pathEditMode="relative" rAng="0" ptsTypes="AA">
                                      <p:cBhvr>
                                        <p:cTn id="89" dur="7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174" y="0"/>
                                    </p:animMotion>
                                  </p:childTnLst>
                                </p:cTn>
                              </p:par>
                              <p:par>
                                <p:cTn id="90" presetID="49" presetClass="entr" presetSubtype="0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42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3.08642E-6 L 0.09306 -0.09753 " pathEditMode="relative" rAng="0" ptsTypes="AA">
                                      <p:cBhvr>
                                        <p:cTn id="97" dur="7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53" y="-4877"/>
                                    </p:animMotion>
                                  </p:childTnLst>
                                </p:cTn>
                              </p:par>
                              <p:par>
                                <p:cTn id="98" presetID="22" presetClass="entr" presetSubtype="2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0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63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1.35802E-6 L -0.13733 1.35802E-6 " pathEditMode="relative" rAng="0" ptsTypes="AA">
                                      <p:cBhvr>
                                        <p:cTn id="102" dur="7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875" y="0"/>
                                    </p:animMotion>
                                  </p:childTnLst>
                                </p:cTn>
                              </p:par>
                              <p:par>
                                <p:cTn id="103" presetID="49" presetClass="entr" presetSubtype="0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42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1.11111E-6 L -0.04635 -0.22778 " pathEditMode="relative" rAng="0" ptsTypes="AA">
                                      <p:cBhvr>
                                        <p:cTn id="110" dur="7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26" y="-1138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2" grpId="0" build="p"/>
      <p:bldP spid="6" grpId="0" uiExpand="1" build="p"/>
      <p:bldP spid="19" grpId="0" animBg="1"/>
      <p:bldP spid="20" grpId="0" animBg="1"/>
      <p:bldP spid="26" grpId="0" animBg="1"/>
      <p:bldP spid="32" grpId="0" build="p"/>
      <p:bldP spid="33" grpId="0" animBg="1"/>
      <p:bldP spid="40" grpId="0" animBg="1"/>
      <p:bldP spid="40" grpId="1" animBg="1"/>
      <p:bldP spid="41" grpId="0" animBg="1"/>
      <p:bldP spid="41" grpId="1" animBg="1"/>
      <p:bldP spid="42" grpId="0" animBg="1"/>
      <p:bldP spid="42" grpId="1" animBg="1"/>
      <p:bldP spid="43" grpId="0" animBg="1"/>
      <p:bldP spid="43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MAGE">
            <a:extLst>
              <a:ext uri="{FF2B5EF4-FFF2-40B4-BE49-F238E27FC236}">
                <a16:creationId xmlns:a16="http://schemas.microsoft.com/office/drawing/2014/main" id="{04FD50D7-1B68-48A0-BD8D-3A457868E268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r:embed="rId3">
              <a:grayscl/>
            </a:blip>
            <a:srcRect/>
            <a:stretch>
              <a:fillRect t="-9260" b="-926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OLOR">
            <a:extLst>
              <a:ext uri="{FF2B5EF4-FFF2-40B4-BE49-F238E27FC236}">
                <a16:creationId xmlns:a16="http://schemas.microsoft.com/office/drawing/2014/main" id="{EC633439-06B9-4297-834E-49D494EAB239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E6D6B8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HAPE">
            <a:extLst>
              <a:ext uri="{FF2B5EF4-FFF2-40B4-BE49-F238E27FC236}">
                <a16:creationId xmlns:a16="http://schemas.microsoft.com/office/drawing/2014/main" id="{BC93B35A-F969-445D-A7F5-B621F039C0D4}"/>
              </a:ext>
            </a:extLst>
          </p:cNvPr>
          <p:cNvSpPr/>
          <p:nvPr/>
        </p:nvSpPr>
        <p:spPr>
          <a:xfrm>
            <a:off x="-1" y="2160356"/>
            <a:ext cx="6803362" cy="3010615"/>
          </a:xfrm>
          <a:custGeom>
            <a:avLst/>
            <a:gdLst>
              <a:gd name="connsiteX0" fmla="*/ 5765535 w 8234837"/>
              <a:gd name="connsiteY0" fmla="*/ 1268336 h 3644070"/>
              <a:gd name="connsiteX1" fmla="*/ 2006069 w 8234837"/>
              <a:gd name="connsiteY1" fmla="*/ 2030870 h 3644070"/>
              <a:gd name="connsiteX2" fmla="*/ 2258742 w 8234837"/>
              <a:gd name="connsiteY2" fmla="*/ 0 h 3644070"/>
              <a:gd name="connsiteX3" fmla="*/ 0 w 8234837"/>
              <a:gd name="connsiteY3" fmla="*/ 593934 h 3644070"/>
              <a:gd name="connsiteX4" fmla="*/ 0 w 8234837"/>
              <a:gd name="connsiteY4" fmla="*/ 3644071 h 3644070"/>
              <a:gd name="connsiteX5" fmla="*/ 8234837 w 8234837"/>
              <a:gd name="connsiteY5" fmla="*/ 3644071 h 3644070"/>
              <a:gd name="connsiteX6" fmla="*/ 5765535 w 8234837"/>
              <a:gd name="connsiteY6" fmla="*/ 1268336 h 3644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234837" h="3644070">
                <a:moveTo>
                  <a:pt x="5765535" y="1268336"/>
                </a:moveTo>
                <a:cubicBezTo>
                  <a:pt x="4061907" y="1065249"/>
                  <a:pt x="2871282" y="3073128"/>
                  <a:pt x="2006069" y="2030870"/>
                </a:cubicBezTo>
                <a:cubicBezTo>
                  <a:pt x="1144685" y="988612"/>
                  <a:pt x="2258742" y="0"/>
                  <a:pt x="2258742" y="0"/>
                </a:cubicBezTo>
                <a:lnTo>
                  <a:pt x="0" y="593934"/>
                </a:lnTo>
                <a:lnTo>
                  <a:pt x="0" y="3644071"/>
                </a:lnTo>
                <a:lnTo>
                  <a:pt x="8234837" y="3644071"/>
                </a:lnTo>
                <a:cubicBezTo>
                  <a:pt x="7936224" y="2329753"/>
                  <a:pt x="6940846" y="1410114"/>
                  <a:pt x="5765535" y="1268336"/>
                </a:cubicBezTo>
                <a:close/>
              </a:path>
            </a:pathLst>
          </a:custGeom>
          <a:gradFill flip="none" rotWithShape="1">
            <a:gsLst>
              <a:gs pos="0">
                <a:srgbClr val="DBC399"/>
              </a:gs>
              <a:gs pos="100000">
                <a:srgbClr val="D3B683">
                  <a:alpha val="31000"/>
                </a:srgbClr>
              </a:gs>
            </a:gsLst>
            <a:lin ang="5400000" scaled="1"/>
            <a:tileRect/>
          </a:gradFill>
          <a:ln w="382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SHAPE">
            <a:extLst>
              <a:ext uri="{FF2B5EF4-FFF2-40B4-BE49-F238E27FC236}">
                <a16:creationId xmlns:a16="http://schemas.microsoft.com/office/drawing/2014/main" id="{9DE48FFA-22CF-4BB2-8D7A-A3277084D2F8}"/>
              </a:ext>
            </a:extLst>
          </p:cNvPr>
          <p:cNvSpPr/>
          <p:nvPr/>
        </p:nvSpPr>
        <p:spPr>
          <a:xfrm>
            <a:off x="0" y="-1"/>
            <a:ext cx="3048000" cy="5161815"/>
          </a:xfrm>
          <a:custGeom>
            <a:avLst/>
            <a:gdLst>
              <a:gd name="connsiteX0" fmla="*/ 1722769 w 3751486"/>
              <a:gd name="connsiteY0" fmla="*/ 6353175 h 6353175"/>
              <a:gd name="connsiteX1" fmla="*/ 1496895 w 3751486"/>
              <a:gd name="connsiteY1" fmla="*/ 4893248 h 6353175"/>
              <a:gd name="connsiteX2" fmla="*/ 1244222 w 3751486"/>
              <a:gd name="connsiteY2" fmla="*/ 3291543 h 6353175"/>
              <a:gd name="connsiteX3" fmla="*/ 3300060 w 3751486"/>
              <a:gd name="connsiteY3" fmla="*/ 3011819 h 6353175"/>
              <a:gd name="connsiteX4" fmla="*/ 3326859 w 3751486"/>
              <a:gd name="connsiteY4" fmla="*/ 1030762 h 6353175"/>
              <a:gd name="connsiteX5" fmla="*/ 3541248 w 3751486"/>
              <a:gd name="connsiteY5" fmla="*/ 0 h 6353175"/>
              <a:gd name="connsiteX6" fmla="*/ 0 w 3751486"/>
              <a:gd name="connsiteY6" fmla="*/ 0 h 6353175"/>
              <a:gd name="connsiteX7" fmla="*/ 0 w 3751486"/>
              <a:gd name="connsiteY7" fmla="*/ 6353175 h 6353175"/>
              <a:gd name="connsiteX8" fmla="*/ 1722769 w 3751486"/>
              <a:gd name="connsiteY8" fmla="*/ 6353175 h 6353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51486" h="6353175">
                <a:moveTo>
                  <a:pt x="1722769" y="6353175"/>
                </a:moveTo>
                <a:cubicBezTo>
                  <a:pt x="2025211" y="5801392"/>
                  <a:pt x="1845277" y="5146149"/>
                  <a:pt x="1496895" y="4893248"/>
                </a:cubicBezTo>
                <a:cubicBezTo>
                  <a:pt x="937952" y="4487074"/>
                  <a:pt x="635510" y="3724539"/>
                  <a:pt x="1244222" y="3291543"/>
                </a:cubicBezTo>
                <a:cubicBezTo>
                  <a:pt x="1852934" y="2858546"/>
                  <a:pt x="2557355" y="3575098"/>
                  <a:pt x="3300060" y="3011819"/>
                </a:cubicBezTo>
                <a:cubicBezTo>
                  <a:pt x="4023624" y="2463867"/>
                  <a:pt x="3759466" y="1816288"/>
                  <a:pt x="3326859" y="1030762"/>
                </a:cubicBezTo>
                <a:cubicBezTo>
                  <a:pt x="3093328" y="601597"/>
                  <a:pt x="3300060" y="241405"/>
                  <a:pt x="3541248" y="0"/>
                </a:cubicBezTo>
                <a:lnTo>
                  <a:pt x="0" y="0"/>
                </a:lnTo>
                <a:lnTo>
                  <a:pt x="0" y="6353175"/>
                </a:lnTo>
                <a:lnTo>
                  <a:pt x="1722769" y="6353175"/>
                </a:lnTo>
                <a:close/>
              </a:path>
            </a:pathLst>
          </a:custGeom>
          <a:gradFill flip="none" rotWithShape="1">
            <a:gsLst>
              <a:gs pos="0">
                <a:srgbClr val="DBC399"/>
              </a:gs>
              <a:gs pos="100000">
                <a:srgbClr val="D3B683"/>
              </a:gs>
            </a:gsLst>
            <a:lin ang="10800000" scaled="1"/>
            <a:tileRect/>
          </a:gradFill>
          <a:ln w="382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SHAPE">
            <a:extLst>
              <a:ext uri="{FF2B5EF4-FFF2-40B4-BE49-F238E27FC236}">
                <a16:creationId xmlns:a16="http://schemas.microsoft.com/office/drawing/2014/main" id="{9735A78D-4DC3-4635-A0DE-0DB9776FC063}"/>
              </a:ext>
            </a:extLst>
          </p:cNvPr>
          <p:cNvSpPr/>
          <p:nvPr/>
        </p:nvSpPr>
        <p:spPr>
          <a:xfrm>
            <a:off x="5766768" y="0"/>
            <a:ext cx="3404389" cy="5200720"/>
          </a:xfrm>
          <a:custGeom>
            <a:avLst/>
            <a:gdLst>
              <a:gd name="connsiteX0" fmla="*/ 3223493 w 3223492"/>
              <a:gd name="connsiteY0" fmla="*/ 470 h 4924372"/>
              <a:gd name="connsiteX1" fmla="*/ 2737289 w 3223492"/>
              <a:gd name="connsiteY1" fmla="*/ 73275 h 4924372"/>
              <a:gd name="connsiteX2" fmla="*/ 1891218 w 3223492"/>
              <a:gd name="connsiteY2" fmla="*/ 1035065 h 4924372"/>
              <a:gd name="connsiteX3" fmla="*/ 1879733 w 3223492"/>
              <a:gd name="connsiteY3" fmla="*/ 2717238 h 4924372"/>
              <a:gd name="connsiteX4" fmla="*/ 1175312 w 3223492"/>
              <a:gd name="connsiteY4" fmla="*/ 3648373 h 4924372"/>
              <a:gd name="connsiteX5" fmla="*/ 497689 w 3223492"/>
              <a:gd name="connsiteY5" fmla="*/ 4104361 h 4924372"/>
              <a:gd name="connsiteX6" fmla="*/ 0 w 3223492"/>
              <a:gd name="connsiteY6" fmla="*/ 4924373 h 4924372"/>
              <a:gd name="connsiteX7" fmla="*/ 3223493 w 3223492"/>
              <a:gd name="connsiteY7" fmla="*/ 4924373 h 4924372"/>
              <a:gd name="connsiteX8" fmla="*/ 3223493 w 3223492"/>
              <a:gd name="connsiteY8" fmla="*/ 470 h 4924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23492" h="4924372">
                <a:moveTo>
                  <a:pt x="3223493" y="470"/>
                </a:moveTo>
                <a:cubicBezTo>
                  <a:pt x="3058873" y="-3361"/>
                  <a:pt x="2894253" y="15798"/>
                  <a:pt x="2737289" y="73275"/>
                </a:cubicBezTo>
                <a:cubicBezTo>
                  <a:pt x="2316168" y="218885"/>
                  <a:pt x="1986927" y="598236"/>
                  <a:pt x="1891218" y="1035065"/>
                </a:cubicBezTo>
                <a:cubicBezTo>
                  <a:pt x="1772538" y="1586848"/>
                  <a:pt x="2017554" y="2169287"/>
                  <a:pt x="1879733" y="2717238"/>
                </a:cubicBezTo>
                <a:cubicBezTo>
                  <a:pt x="1784023" y="3104253"/>
                  <a:pt x="1504552" y="3426127"/>
                  <a:pt x="1175312" y="3648373"/>
                </a:cubicBezTo>
                <a:cubicBezTo>
                  <a:pt x="953266" y="3805478"/>
                  <a:pt x="700593" y="3920433"/>
                  <a:pt x="497689" y="4104361"/>
                </a:cubicBezTo>
                <a:cubicBezTo>
                  <a:pt x="252673" y="4322776"/>
                  <a:pt x="99538" y="4610163"/>
                  <a:pt x="0" y="4924373"/>
                </a:cubicBezTo>
                <a:lnTo>
                  <a:pt x="3223493" y="4924373"/>
                </a:lnTo>
                <a:lnTo>
                  <a:pt x="3223493" y="470"/>
                </a:lnTo>
                <a:close/>
              </a:path>
            </a:pathLst>
          </a:custGeom>
          <a:gradFill flip="none" rotWithShape="1">
            <a:gsLst>
              <a:gs pos="0">
                <a:srgbClr val="DBC399"/>
              </a:gs>
              <a:gs pos="100000">
                <a:srgbClr val="D3B683">
                  <a:alpha val="30000"/>
                </a:srgbClr>
              </a:gs>
            </a:gsLst>
            <a:lin ang="0" scaled="1"/>
            <a:tileRect/>
          </a:gradFill>
          <a:ln w="382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SHAPE">
            <a:extLst>
              <a:ext uri="{FF2B5EF4-FFF2-40B4-BE49-F238E27FC236}">
                <a16:creationId xmlns:a16="http://schemas.microsoft.com/office/drawing/2014/main" id="{F98CF1E7-1A6C-4A3C-9FAC-DEF87B5221A6}"/>
              </a:ext>
            </a:extLst>
          </p:cNvPr>
          <p:cNvSpPr/>
          <p:nvPr/>
        </p:nvSpPr>
        <p:spPr>
          <a:xfrm>
            <a:off x="-1" y="-1"/>
            <a:ext cx="1338798" cy="2471515"/>
          </a:xfrm>
          <a:custGeom>
            <a:avLst/>
            <a:gdLst>
              <a:gd name="connsiteX0" fmla="*/ 0 w 2189831"/>
              <a:gd name="connsiteY0" fmla="*/ 4042581 h 4042581"/>
              <a:gd name="connsiteX1" fmla="*/ 738877 w 2189831"/>
              <a:gd name="connsiteY1" fmla="*/ 3126774 h 4042581"/>
              <a:gd name="connsiteX2" fmla="*/ 750362 w 2189831"/>
              <a:gd name="connsiteY2" fmla="*/ 1440768 h 4042581"/>
              <a:gd name="connsiteX3" fmla="*/ 1450955 w 2189831"/>
              <a:gd name="connsiteY3" fmla="*/ 509633 h 4042581"/>
              <a:gd name="connsiteX4" fmla="*/ 2132406 w 2189831"/>
              <a:gd name="connsiteY4" fmla="*/ 57477 h 4042581"/>
              <a:gd name="connsiteX5" fmla="*/ 2189831 w 2189831"/>
              <a:gd name="connsiteY5" fmla="*/ 0 h 4042581"/>
              <a:gd name="connsiteX6" fmla="*/ 0 w 2189831"/>
              <a:gd name="connsiteY6" fmla="*/ 0 h 4042581"/>
              <a:gd name="connsiteX7" fmla="*/ 0 w 2189831"/>
              <a:gd name="connsiteY7" fmla="*/ 4042581 h 4042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89831" h="4042581">
                <a:moveTo>
                  <a:pt x="0" y="4042581"/>
                </a:moveTo>
                <a:cubicBezTo>
                  <a:pt x="367524" y="3873981"/>
                  <a:pt x="650824" y="3521452"/>
                  <a:pt x="738877" y="3126774"/>
                </a:cubicBezTo>
                <a:cubicBezTo>
                  <a:pt x="853728" y="2574990"/>
                  <a:pt x="612540" y="1988720"/>
                  <a:pt x="750362" y="1440768"/>
                </a:cubicBezTo>
                <a:cubicBezTo>
                  <a:pt x="846071" y="1053753"/>
                  <a:pt x="1125543" y="735711"/>
                  <a:pt x="1450955" y="509633"/>
                </a:cubicBezTo>
                <a:cubicBezTo>
                  <a:pt x="1676829" y="356360"/>
                  <a:pt x="1925673" y="237573"/>
                  <a:pt x="2132406" y="57477"/>
                </a:cubicBezTo>
                <a:cubicBezTo>
                  <a:pt x="2151548" y="38318"/>
                  <a:pt x="2170689" y="19159"/>
                  <a:pt x="2189831" y="0"/>
                </a:cubicBezTo>
                <a:lnTo>
                  <a:pt x="0" y="0"/>
                </a:lnTo>
                <a:lnTo>
                  <a:pt x="0" y="4042581"/>
                </a:lnTo>
                <a:close/>
              </a:path>
            </a:pathLst>
          </a:custGeom>
          <a:gradFill>
            <a:gsLst>
              <a:gs pos="0">
                <a:srgbClr val="DBC399"/>
              </a:gs>
              <a:gs pos="100000">
                <a:srgbClr val="D3B683"/>
              </a:gs>
            </a:gsLst>
            <a:lin ang="10800000" scaled="1"/>
          </a:gradFill>
          <a:ln w="382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1371600" y="2800350"/>
            <a:ext cx="6400800" cy="876300"/>
          </a:xfrm>
        </p:spPr>
        <p:txBody>
          <a:bodyPr>
            <a:normAutofit/>
          </a:bodyPr>
          <a:lstStyle/>
          <a:p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viar Dreams" panose="020B0402020204020504" pitchFamily="34" charset="0"/>
              </a:rPr>
              <a:t>WOW Presentation 2 Theme</a:t>
            </a:r>
          </a:p>
          <a:p>
            <a:endParaRPr lang="en-US" sz="2000" b="1" dirty="0">
              <a:solidFill>
                <a:schemeClr val="tx1">
                  <a:lumMod val="85000"/>
                  <a:lumOff val="15000"/>
                </a:schemeClr>
              </a:solidFill>
              <a:latin typeface="Caviar Dreams" panose="020B04020202040205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746BDB-6E7C-48B4-9E93-DBEE59BC0FFB}"/>
              </a:ext>
            </a:extLst>
          </p:cNvPr>
          <p:cNvSpPr txBox="1"/>
          <p:nvPr/>
        </p:nvSpPr>
        <p:spPr>
          <a:xfrm>
            <a:off x="2611369" y="1686461"/>
            <a:ext cx="392126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>
                <a:latin typeface="The Bold Font" pitchFamily="2" charset="0"/>
              </a:rPr>
              <a:t>THANKS</a:t>
            </a:r>
          </a:p>
        </p:txBody>
      </p:sp>
      <p:sp>
        <p:nvSpPr>
          <p:cNvPr id="20" name="EFFECT">
            <a:extLst>
              <a:ext uri="{FF2B5EF4-FFF2-40B4-BE49-F238E27FC236}">
                <a16:creationId xmlns:a16="http://schemas.microsoft.com/office/drawing/2014/main" id="{27790515-B307-46EB-8119-A89E135AADFF}"/>
              </a:ext>
            </a:extLst>
          </p:cNvPr>
          <p:cNvSpPr/>
          <p:nvPr/>
        </p:nvSpPr>
        <p:spPr>
          <a:xfrm>
            <a:off x="2604043" y="1111921"/>
            <a:ext cx="1840546" cy="350264"/>
          </a:xfrm>
          <a:custGeom>
            <a:avLst/>
            <a:gdLst>
              <a:gd name="connsiteX0" fmla="*/ 170451 w 1334704"/>
              <a:gd name="connsiteY0" fmla="*/ 242794 h 254000"/>
              <a:gd name="connsiteX1" fmla="*/ 21007 w 1334704"/>
              <a:gd name="connsiteY1" fmla="*/ 138206 h 254000"/>
              <a:gd name="connsiteX2" fmla="*/ 230229 w 1334704"/>
              <a:gd name="connsiteY2" fmla="*/ 242794 h 254000"/>
              <a:gd name="connsiteX3" fmla="*/ 170451 w 1334704"/>
              <a:gd name="connsiteY3" fmla="*/ 242794 h 254000"/>
              <a:gd name="connsiteX4" fmla="*/ 357256 w 1334704"/>
              <a:gd name="connsiteY4" fmla="*/ 153147 h 254000"/>
              <a:gd name="connsiteX5" fmla="*/ 230229 w 1334704"/>
              <a:gd name="connsiteY5" fmla="*/ 242794 h 254000"/>
              <a:gd name="connsiteX6" fmla="*/ 417034 w 1334704"/>
              <a:gd name="connsiteY6" fmla="*/ 153147 h 254000"/>
              <a:gd name="connsiteX7" fmla="*/ 357256 w 1334704"/>
              <a:gd name="connsiteY7" fmla="*/ 153147 h 254000"/>
              <a:gd name="connsiteX8" fmla="*/ 544061 w 1334704"/>
              <a:gd name="connsiteY8" fmla="*/ 242794 h 254000"/>
              <a:gd name="connsiteX9" fmla="*/ 417034 w 1334704"/>
              <a:gd name="connsiteY9" fmla="*/ 153147 h 254000"/>
              <a:gd name="connsiteX10" fmla="*/ 603839 w 1334704"/>
              <a:gd name="connsiteY10" fmla="*/ 242794 h 254000"/>
              <a:gd name="connsiteX11" fmla="*/ 544061 w 1334704"/>
              <a:gd name="connsiteY11" fmla="*/ 242794 h 254000"/>
              <a:gd name="connsiteX12" fmla="*/ 730866 w 1334704"/>
              <a:gd name="connsiteY12" fmla="*/ 145676 h 254000"/>
              <a:gd name="connsiteX13" fmla="*/ 603839 w 1334704"/>
              <a:gd name="connsiteY13" fmla="*/ 242794 h 254000"/>
              <a:gd name="connsiteX14" fmla="*/ 790644 w 1334704"/>
              <a:gd name="connsiteY14" fmla="*/ 145676 h 254000"/>
              <a:gd name="connsiteX15" fmla="*/ 730866 w 1334704"/>
              <a:gd name="connsiteY15" fmla="*/ 145676 h 254000"/>
              <a:gd name="connsiteX16" fmla="*/ 917671 w 1334704"/>
              <a:gd name="connsiteY16" fmla="*/ 242794 h 254000"/>
              <a:gd name="connsiteX17" fmla="*/ 790644 w 1334704"/>
              <a:gd name="connsiteY17" fmla="*/ 145676 h 254000"/>
              <a:gd name="connsiteX18" fmla="*/ 977449 w 1334704"/>
              <a:gd name="connsiteY18" fmla="*/ 235324 h 254000"/>
              <a:gd name="connsiteX19" fmla="*/ 917671 w 1334704"/>
              <a:gd name="connsiteY19" fmla="*/ 242794 h 254000"/>
              <a:gd name="connsiteX20" fmla="*/ 1104476 w 1334704"/>
              <a:gd name="connsiteY20" fmla="*/ 145676 h 254000"/>
              <a:gd name="connsiteX21" fmla="*/ 977449 w 1334704"/>
              <a:gd name="connsiteY21" fmla="*/ 235324 h 254000"/>
              <a:gd name="connsiteX22" fmla="*/ 1164254 w 1334704"/>
              <a:gd name="connsiteY22" fmla="*/ 145676 h 254000"/>
              <a:gd name="connsiteX23" fmla="*/ 1104476 w 1334704"/>
              <a:gd name="connsiteY23" fmla="*/ 145676 h 254000"/>
              <a:gd name="connsiteX24" fmla="*/ 1246448 w 1334704"/>
              <a:gd name="connsiteY24" fmla="*/ 205441 h 254000"/>
              <a:gd name="connsiteX25" fmla="*/ 1164254 w 1334704"/>
              <a:gd name="connsiteY25" fmla="*/ 145676 h 254000"/>
              <a:gd name="connsiteX26" fmla="*/ 1321170 w 1334704"/>
              <a:gd name="connsiteY26" fmla="*/ 190500 h 254000"/>
              <a:gd name="connsiteX27" fmla="*/ 1246448 w 1334704"/>
              <a:gd name="connsiteY27" fmla="*/ 205441 h 254000"/>
              <a:gd name="connsiteX28" fmla="*/ 1321170 w 1334704"/>
              <a:gd name="connsiteY28" fmla="*/ 190500 h 254000"/>
              <a:gd name="connsiteX29" fmla="*/ 1321170 w 1334704"/>
              <a:gd name="connsiteY29" fmla="*/ 190500 h 254000"/>
              <a:gd name="connsiteX30" fmla="*/ 1313698 w 1334704"/>
              <a:gd name="connsiteY30" fmla="*/ 123265 h 254000"/>
              <a:gd name="connsiteX31" fmla="*/ 1321170 w 1334704"/>
              <a:gd name="connsiteY31" fmla="*/ 190500 h 254000"/>
              <a:gd name="connsiteX32" fmla="*/ 1164254 w 1334704"/>
              <a:gd name="connsiteY32" fmla="*/ 11206 h 254000"/>
              <a:gd name="connsiteX33" fmla="*/ 1313698 w 1334704"/>
              <a:gd name="connsiteY33" fmla="*/ 123265 h 254000"/>
              <a:gd name="connsiteX34" fmla="*/ 1104476 w 1334704"/>
              <a:gd name="connsiteY34" fmla="*/ 11206 h 254000"/>
              <a:gd name="connsiteX35" fmla="*/ 1164254 w 1334704"/>
              <a:gd name="connsiteY35" fmla="*/ 11206 h 254000"/>
              <a:gd name="connsiteX36" fmla="*/ 977449 w 1334704"/>
              <a:gd name="connsiteY36" fmla="*/ 108324 h 254000"/>
              <a:gd name="connsiteX37" fmla="*/ 1104476 w 1334704"/>
              <a:gd name="connsiteY37" fmla="*/ 11206 h 254000"/>
              <a:gd name="connsiteX38" fmla="*/ 917671 w 1334704"/>
              <a:gd name="connsiteY38" fmla="*/ 108324 h 254000"/>
              <a:gd name="connsiteX39" fmla="*/ 977449 w 1334704"/>
              <a:gd name="connsiteY39" fmla="*/ 108324 h 254000"/>
              <a:gd name="connsiteX40" fmla="*/ 790644 w 1334704"/>
              <a:gd name="connsiteY40" fmla="*/ 18676 h 254000"/>
              <a:gd name="connsiteX41" fmla="*/ 917671 w 1334704"/>
              <a:gd name="connsiteY41" fmla="*/ 108324 h 254000"/>
              <a:gd name="connsiteX42" fmla="*/ 730866 w 1334704"/>
              <a:gd name="connsiteY42" fmla="*/ 18676 h 254000"/>
              <a:gd name="connsiteX43" fmla="*/ 790644 w 1334704"/>
              <a:gd name="connsiteY43" fmla="*/ 18676 h 254000"/>
              <a:gd name="connsiteX44" fmla="*/ 603839 w 1334704"/>
              <a:gd name="connsiteY44" fmla="*/ 108324 h 254000"/>
              <a:gd name="connsiteX45" fmla="*/ 730866 w 1334704"/>
              <a:gd name="connsiteY45" fmla="*/ 18676 h 254000"/>
              <a:gd name="connsiteX46" fmla="*/ 544061 w 1334704"/>
              <a:gd name="connsiteY46" fmla="*/ 108324 h 254000"/>
              <a:gd name="connsiteX47" fmla="*/ 603839 w 1334704"/>
              <a:gd name="connsiteY47" fmla="*/ 108324 h 254000"/>
              <a:gd name="connsiteX48" fmla="*/ 417034 w 1334704"/>
              <a:gd name="connsiteY48" fmla="*/ 18676 h 254000"/>
              <a:gd name="connsiteX49" fmla="*/ 544061 w 1334704"/>
              <a:gd name="connsiteY49" fmla="*/ 108324 h 254000"/>
              <a:gd name="connsiteX50" fmla="*/ 357256 w 1334704"/>
              <a:gd name="connsiteY50" fmla="*/ 18676 h 254000"/>
              <a:gd name="connsiteX51" fmla="*/ 417034 w 1334704"/>
              <a:gd name="connsiteY51" fmla="*/ 18676 h 254000"/>
              <a:gd name="connsiteX52" fmla="*/ 230229 w 1334704"/>
              <a:gd name="connsiteY52" fmla="*/ 115794 h 254000"/>
              <a:gd name="connsiteX53" fmla="*/ 357256 w 1334704"/>
              <a:gd name="connsiteY53" fmla="*/ 18676 h 254000"/>
              <a:gd name="connsiteX54" fmla="*/ 170451 w 1334704"/>
              <a:gd name="connsiteY54" fmla="*/ 115794 h 254000"/>
              <a:gd name="connsiteX55" fmla="*/ 230229 w 1334704"/>
              <a:gd name="connsiteY55" fmla="*/ 115794 h 254000"/>
              <a:gd name="connsiteX56" fmla="*/ 88257 w 1334704"/>
              <a:gd name="connsiteY56" fmla="*/ 56029 h 254000"/>
              <a:gd name="connsiteX57" fmla="*/ 170451 w 1334704"/>
              <a:gd name="connsiteY57" fmla="*/ 115794 h 254000"/>
              <a:gd name="connsiteX58" fmla="*/ 13535 w 1334704"/>
              <a:gd name="connsiteY58" fmla="*/ 63500 h 254000"/>
              <a:gd name="connsiteX59" fmla="*/ 88257 w 1334704"/>
              <a:gd name="connsiteY59" fmla="*/ 56029 h 254000"/>
              <a:gd name="connsiteX60" fmla="*/ 21007 w 1334704"/>
              <a:gd name="connsiteY60" fmla="*/ 138206 h 254000"/>
              <a:gd name="connsiteX61" fmla="*/ 13535 w 1334704"/>
              <a:gd name="connsiteY61" fmla="*/ 63500 h 25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</a:cxnLst>
            <a:rect l="l" t="t" r="r" b="b"/>
            <a:pathLst>
              <a:path w="1334704" h="254000">
                <a:moveTo>
                  <a:pt x="170451" y="242794"/>
                </a:moveTo>
                <a:lnTo>
                  <a:pt x="21007" y="138206"/>
                </a:lnTo>
                <a:moveTo>
                  <a:pt x="230229" y="242794"/>
                </a:moveTo>
                <a:cubicBezTo>
                  <a:pt x="215284" y="257735"/>
                  <a:pt x="185396" y="257735"/>
                  <a:pt x="170451" y="242794"/>
                </a:cubicBezTo>
                <a:moveTo>
                  <a:pt x="357256" y="153147"/>
                </a:moveTo>
                <a:lnTo>
                  <a:pt x="230229" y="242794"/>
                </a:lnTo>
                <a:moveTo>
                  <a:pt x="417034" y="153147"/>
                </a:moveTo>
                <a:cubicBezTo>
                  <a:pt x="402089" y="138206"/>
                  <a:pt x="372201" y="138206"/>
                  <a:pt x="357256" y="153147"/>
                </a:cubicBezTo>
                <a:moveTo>
                  <a:pt x="544061" y="242794"/>
                </a:moveTo>
                <a:lnTo>
                  <a:pt x="417034" y="153147"/>
                </a:lnTo>
                <a:moveTo>
                  <a:pt x="603839" y="242794"/>
                </a:moveTo>
                <a:cubicBezTo>
                  <a:pt x="588894" y="257735"/>
                  <a:pt x="559006" y="257735"/>
                  <a:pt x="544061" y="242794"/>
                </a:cubicBezTo>
                <a:moveTo>
                  <a:pt x="730866" y="145676"/>
                </a:moveTo>
                <a:lnTo>
                  <a:pt x="603839" y="242794"/>
                </a:lnTo>
                <a:moveTo>
                  <a:pt x="790644" y="145676"/>
                </a:moveTo>
                <a:cubicBezTo>
                  <a:pt x="775699" y="130735"/>
                  <a:pt x="745811" y="130735"/>
                  <a:pt x="730866" y="145676"/>
                </a:cubicBezTo>
                <a:moveTo>
                  <a:pt x="917671" y="242794"/>
                </a:moveTo>
                <a:lnTo>
                  <a:pt x="790644" y="145676"/>
                </a:lnTo>
                <a:moveTo>
                  <a:pt x="977449" y="235324"/>
                </a:moveTo>
                <a:cubicBezTo>
                  <a:pt x="962504" y="250265"/>
                  <a:pt x="932615" y="250265"/>
                  <a:pt x="917671" y="242794"/>
                </a:cubicBezTo>
                <a:moveTo>
                  <a:pt x="1104476" y="145676"/>
                </a:moveTo>
                <a:lnTo>
                  <a:pt x="977449" y="235324"/>
                </a:lnTo>
                <a:moveTo>
                  <a:pt x="1164254" y="145676"/>
                </a:moveTo>
                <a:cubicBezTo>
                  <a:pt x="1149309" y="130735"/>
                  <a:pt x="1119420" y="130735"/>
                  <a:pt x="1104476" y="145676"/>
                </a:cubicBezTo>
                <a:moveTo>
                  <a:pt x="1246448" y="205441"/>
                </a:moveTo>
                <a:lnTo>
                  <a:pt x="1164254" y="145676"/>
                </a:lnTo>
                <a:moveTo>
                  <a:pt x="1321170" y="190500"/>
                </a:moveTo>
                <a:cubicBezTo>
                  <a:pt x="1306225" y="220382"/>
                  <a:pt x="1276337" y="220382"/>
                  <a:pt x="1246448" y="205441"/>
                </a:cubicBezTo>
                <a:moveTo>
                  <a:pt x="1321170" y="190500"/>
                </a:moveTo>
                <a:lnTo>
                  <a:pt x="1321170" y="190500"/>
                </a:lnTo>
                <a:moveTo>
                  <a:pt x="1313698" y="123265"/>
                </a:moveTo>
                <a:cubicBezTo>
                  <a:pt x="1336114" y="138206"/>
                  <a:pt x="1343586" y="168088"/>
                  <a:pt x="1321170" y="190500"/>
                </a:cubicBezTo>
                <a:moveTo>
                  <a:pt x="1164254" y="11206"/>
                </a:moveTo>
                <a:lnTo>
                  <a:pt x="1313698" y="123265"/>
                </a:lnTo>
                <a:moveTo>
                  <a:pt x="1104476" y="11206"/>
                </a:moveTo>
                <a:cubicBezTo>
                  <a:pt x="1119420" y="-3735"/>
                  <a:pt x="1149309" y="-3735"/>
                  <a:pt x="1164254" y="11206"/>
                </a:cubicBezTo>
                <a:moveTo>
                  <a:pt x="977449" y="108324"/>
                </a:moveTo>
                <a:lnTo>
                  <a:pt x="1104476" y="11206"/>
                </a:lnTo>
                <a:moveTo>
                  <a:pt x="917671" y="108324"/>
                </a:moveTo>
                <a:cubicBezTo>
                  <a:pt x="932615" y="123265"/>
                  <a:pt x="962504" y="123265"/>
                  <a:pt x="977449" y="108324"/>
                </a:cubicBezTo>
                <a:moveTo>
                  <a:pt x="790644" y="18676"/>
                </a:moveTo>
                <a:lnTo>
                  <a:pt x="917671" y="108324"/>
                </a:lnTo>
                <a:moveTo>
                  <a:pt x="730866" y="18676"/>
                </a:moveTo>
                <a:cubicBezTo>
                  <a:pt x="745811" y="3735"/>
                  <a:pt x="775699" y="3735"/>
                  <a:pt x="790644" y="18676"/>
                </a:cubicBezTo>
                <a:moveTo>
                  <a:pt x="603839" y="108324"/>
                </a:moveTo>
                <a:lnTo>
                  <a:pt x="730866" y="18676"/>
                </a:lnTo>
                <a:moveTo>
                  <a:pt x="544061" y="108324"/>
                </a:moveTo>
                <a:cubicBezTo>
                  <a:pt x="559006" y="123265"/>
                  <a:pt x="588894" y="123265"/>
                  <a:pt x="603839" y="108324"/>
                </a:cubicBezTo>
                <a:moveTo>
                  <a:pt x="417034" y="18676"/>
                </a:moveTo>
                <a:lnTo>
                  <a:pt x="544061" y="108324"/>
                </a:lnTo>
                <a:moveTo>
                  <a:pt x="357256" y="18676"/>
                </a:moveTo>
                <a:cubicBezTo>
                  <a:pt x="372201" y="3735"/>
                  <a:pt x="394617" y="3735"/>
                  <a:pt x="417034" y="18676"/>
                </a:cubicBezTo>
                <a:moveTo>
                  <a:pt x="230229" y="115794"/>
                </a:moveTo>
                <a:lnTo>
                  <a:pt x="357256" y="18676"/>
                </a:lnTo>
                <a:moveTo>
                  <a:pt x="170451" y="115794"/>
                </a:moveTo>
                <a:cubicBezTo>
                  <a:pt x="185396" y="130735"/>
                  <a:pt x="215284" y="130735"/>
                  <a:pt x="230229" y="115794"/>
                </a:cubicBezTo>
                <a:moveTo>
                  <a:pt x="88257" y="56029"/>
                </a:moveTo>
                <a:lnTo>
                  <a:pt x="170451" y="115794"/>
                </a:lnTo>
                <a:moveTo>
                  <a:pt x="13535" y="63500"/>
                </a:moveTo>
                <a:cubicBezTo>
                  <a:pt x="28479" y="41088"/>
                  <a:pt x="58368" y="33618"/>
                  <a:pt x="88257" y="56029"/>
                </a:cubicBezTo>
                <a:moveTo>
                  <a:pt x="21007" y="138206"/>
                </a:moveTo>
                <a:cubicBezTo>
                  <a:pt x="-1409" y="123265"/>
                  <a:pt x="-8882" y="85912"/>
                  <a:pt x="13535" y="63500"/>
                </a:cubicBezTo>
              </a:path>
            </a:pathLst>
          </a:custGeom>
          <a:noFill/>
          <a:ln w="12702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" name="EFFECT">
            <a:extLst>
              <a:ext uri="{FF2B5EF4-FFF2-40B4-BE49-F238E27FC236}">
                <a16:creationId xmlns:a16="http://schemas.microsoft.com/office/drawing/2014/main" id="{EFA75506-56E7-4FA3-BD96-4F6AB01D1D43}"/>
              </a:ext>
            </a:extLst>
          </p:cNvPr>
          <p:cNvSpPr/>
          <p:nvPr/>
        </p:nvSpPr>
        <p:spPr>
          <a:xfrm>
            <a:off x="7125241" y="1999653"/>
            <a:ext cx="343721" cy="343647"/>
          </a:xfrm>
          <a:custGeom>
            <a:avLst/>
            <a:gdLst>
              <a:gd name="connsiteX0" fmla="*/ 343721 w 343721"/>
              <a:gd name="connsiteY0" fmla="*/ 171824 h 343647"/>
              <a:gd name="connsiteX1" fmla="*/ 171861 w 343721"/>
              <a:gd name="connsiteY1" fmla="*/ 343647 h 343647"/>
              <a:gd name="connsiteX2" fmla="*/ 0 w 343721"/>
              <a:gd name="connsiteY2" fmla="*/ 171824 h 343647"/>
              <a:gd name="connsiteX3" fmla="*/ 171861 w 343721"/>
              <a:gd name="connsiteY3" fmla="*/ 0 h 343647"/>
              <a:gd name="connsiteX4" fmla="*/ 343721 w 343721"/>
              <a:gd name="connsiteY4" fmla="*/ 171824 h 343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3721" h="343647">
                <a:moveTo>
                  <a:pt x="343721" y="171824"/>
                </a:moveTo>
                <a:cubicBezTo>
                  <a:pt x="343721" y="268941"/>
                  <a:pt x="268999" y="343647"/>
                  <a:pt x="171861" y="343647"/>
                </a:cubicBezTo>
                <a:cubicBezTo>
                  <a:pt x="82194" y="343647"/>
                  <a:pt x="0" y="268941"/>
                  <a:pt x="0" y="171824"/>
                </a:cubicBezTo>
                <a:cubicBezTo>
                  <a:pt x="0" y="74706"/>
                  <a:pt x="82194" y="0"/>
                  <a:pt x="171861" y="0"/>
                </a:cubicBezTo>
                <a:cubicBezTo>
                  <a:pt x="268999" y="0"/>
                  <a:pt x="343721" y="74706"/>
                  <a:pt x="343721" y="171824"/>
                </a:cubicBezTo>
              </a:path>
            </a:pathLst>
          </a:custGeom>
          <a:noFill/>
          <a:ln w="12702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EFFECT">
            <a:extLst>
              <a:ext uri="{FF2B5EF4-FFF2-40B4-BE49-F238E27FC236}">
                <a16:creationId xmlns:a16="http://schemas.microsoft.com/office/drawing/2014/main" id="{6E81CBAC-A1E1-45F6-B7F3-F76FB1DCE9F2}"/>
              </a:ext>
            </a:extLst>
          </p:cNvPr>
          <p:cNvSpPr/>
          <p:nvPr/>
        </p:nvSpPr>
        <p:spPr>
          <a:xfrm>
            <a:off x="4444589" y="3912271"/>
            <a:ext cx="1840546" cy="350264"/>
          </a:xfrm>
          <a:custGeom>
            <a:avLst/>
            <a:gdLst>
              <a:gd name="connsiteX0" fmla="*/ 170451 w 1334704"/>
              <a:gd name="connsiteY0" fmla="*/ 242794 h 254000"/>
              <a:gd name="connsiteX1" fmla="*/ 21007 w 1334704"/>
              <a:gd name="connsiteY1" fmla="*/ 138206 h 254000"/>
              <a:gd name="connsiteX2" fmla="*/ 230229 w 1334704"/>
              <a:gd name="connsiteY2" fmla="*/ 242794 h 254000"/>
              <a:gd name="connsiteX3" fmla="*/ 170451 w 1334704"/>
              <a:gd name="connsiteY3" fmla="*/ 242794 h 254000"/>
              <a:gd name="connsiteX4" fmla="*/ 357256 w 1334704"/>
              <a:gd name="connsiteY4" fmla="*/ 153147 h 254000"/>
              <a:gd name="connsiteX5" fmla="*/ 230229 w 1334704"/>
              <a:gd name="connsiteY5" fmla="*/ 242794 h 254000"/>
              <a:gd name="connsiteX6" fmla="*/ 417034 w 1334704"/>
              <a:gd name="connsiteY6" fmla="*/ 153147 h 254000"/>
              <a:gd name="connsiteX7" fmla="*/ 357256 w 1334704"/>
              <a:gd name="connsiteY7" fmla="*/ 153147 h 254000"/>
              <a:gd name="connsiteX8" fmla="*/ 544061 w 1334704"/>
              <a:gd name="connsiteY8" fmla="*/ 242794 h 254000"/>
              <a:gd name="connsiteX9" fmla="*/ 417034 w 1334704"/>
              <a:gd name="connsiteY9" fmla="*/ 153147 h 254000"/>
              <a:gd name="connsiteX10" fmla="*/ 603839 w 1334704"/>
              <a:gd name="connsiteY10" fmla="*/ 242794 h 254000"/>
              <a:gd name="connsiteX11" fmla="*/ 544061 w 1334704"/>
              <a:gd name="connsiteY11" fmla="*/ 242794 h 254000"/>
              <a:gd name="connsiteX12" fmla="*/ 730866 w 1334704"/>
              <a:gd name="connsiteY12" fmla="*/ 145676 h 254000"/>
              <a:gd name="connsiteX13" fmla="*/ 603839 w 1334704"/>
              <a:gd name="connsiteY13" fmla="*/ 242794 h 254000"/>
              <a:gd name="connsiteX14" fmla="*/ 790644 w 1334704"/>
              <a:gd name="connsiteY14" fmla="*/ 145676 h 254000"/>
              <a:gd name="connsiteX15" fmla="*/ 730866 w 1334704"/>
              <a:gd name="connsiteY15" fmla="*/ 145676 h 254000"/>
              <a:gd name="connsiteX16" fmla="*/ 917671 w 1334704"/>
              <a:gd name="connsiteY16" fmla="*/ 242794 h 254000"/>
              <a:gd name="connsiteX17" fmla="*/ 790644 w 1334704"/>
              <a:gd name="connsiteY17" fmla="*/ 145676 h 254000"/>
              <a:gd name="connsiteX18" fmla="*/ 977449 w 1334704"/>
              <a:gd name="connsiteY18" fmla="*/ 235324 h 254000"/>
              <a:gd name="connsiteX19" fmla="*/ 917671 w 1334704"/>
              <a:gd name="connsiteY19" fmla="*/ 242794 h 254000"/>
              <a:gd name="connsiteX20" fmla="*/ 1104476 w 1334704"/>
              <a:gd name="connsiteY20" fmla="*/ 145676 h 254000"/>
              <a:gd name="connsiteX21" fmla="*/ 977449 w 1334704"/>
              <a:gd name="connsiteY21" fmla="*/ 235324 h 254000"/>
              <a:gd name="connsiteX22" fmla="*/ 1164254 w 1334704"/>
              <a:gd name="connsiteY22" fmla="*/ 145676 h 254000"/>
              <a:gd name="connsiteX23" fmla="*/ 1104476 w 1334704"/>
              <a:gd name="connsiteY23" fmla="*/ 145676 h 254000"/>
              <a:gd name="connsiteX24" fmla="*/ 1246448 w 1334704"/>
              <a:gd name="connsiteY24" fmla="*/ 205441 h 254000"/>
              <a:gd name="connsiteX25" fmla="*/ 1164254 w 1334704"/>
              <a:gd name="connsiteY25" fmla="*/ 145676 h 254000"/>
              <a:gd name="connsiteX26" fmla="*/ 1321170 w 1334704"/>
              <a:gd name="connsiteY26" fmla="*/ 190500 h 254000"/>
              <a:gd name="connsiteX27" fmla="*/ 1246448 w 1334704"/>
              <a:gd name="connsiteY27" fmla="*/ 205441 h 254000"/>
              <a:gd name="connsiteX28" fmla="*/ 1321170 w 1334704"/>
              <a:gd name="connsiteY28" fmla="*/ 190500 h 254000"/>
              <a:gd name="connsiteX29" fmla="*/ 1321170 w 1334704"/>
              <a:gd name="connsiteY29" fmla="*/ 190500 h 254000"/>
              <a:gd name="connsiteX30" fmla="*/ 1313698 w 1334704"/>
              <a:gd name="connsiteY30" fmla="*/ 123265 h 254000"/>
              <a:gd name="connsiteX31" fmla="*/ 1321170 w 1334704"/>
              <a:gd name="connsiteY31" fmla="*/ 190500 h 254000"/>
              <a:gd name="connsiteX32" fmla="*/ 1164254 w 1334704"/>
              <a:gd name="connsiteY32" fmla="*/ 11206 h 254000"/>
              <a:gd name="connsiteX33" fmla="*/ 1313698 w 1334704"/>
              <a:gd name="connsiteY33" fmla="*/ 123265 h 254000"/>
              <a:gd name="connsiteX34" fmla="*/ 1104476 w 1334704"/>
              <a:gd name="connsiteY34" fmla="*/ 11206 h 254000"/>
              <a:gd name="connsiteX35" fmla="*/ 1164254 w 1334704"/>
              <a:gd name="connsiteY35" fmla="*/ 11206 h 254000"/>
              <a:gd name="connsiteX36" fmla="*/ 977449 w 1334704"/>
              <a:gd name="connsiteY36" fmla="*/ 108324 h 254000"/>
              <a:gd name="connsiteX37" fmla="*/ 1104476 w 1334704"/>
              <a:gd name="connsiteY37" fmla="*/ 11206 h 254000"/>
              <a:gd name="connsiteX38" fmla="*/ 917671 w 1334704"/>
              <a:gd name="connsiteY38" fmla="*/ 108324 h 254000"/>
              <a:gd name="connsiteX39" fmla="*/ 977449 w 1334704"/>
              <a:gd name="connsiteY39" fmla="*/ 108324 h 254000"/>
              <a:gd name="connsiteX40" fmla="*/ 790644 w 1334704"/>
              <a:gd name="connsiteY40" fmla="*/ 18676 h 254000"/>
              <a:gd name="connsiteX41" fmla="*/ 917671 w 1334704"/>
              <a:gd name="connsiteY41" fmla="*/ 108324 h 254000"/>
              <a:gd name="connsiteX42" fmla="*/ 730866 w 1334704"/>
              <a:gd name="connsiteY42" fmla="*/ 18676 h 254000"/>
              <a:gd name="connsiteX43" fmla="*/ 790644 w 1334704"/>
              <a:gd name="connsiteY43" fmla="*/ 18676 h 254000"/>
              <a:gd name="connsiteX44" fmla="*/ 603839 w 1334704"/>
              <a:gd name="connsiteY44" fmla="*/ 108324 h 254000"/>
              <a:gd name="connsiteX45" fmla="*/ 730866 w 1334704"/>
              <a:gd name="connsiteY45" fmla="*/ 18676 h 254000"/>
              <a:gd name="connsiteX46" fmla="*/ 544061 w 1334704"/>
              <a:gd name="connsiteY46" fmla="*/ 108324 h 254000"/>
              <a:gd name="connsiteX47" fmla="*/ 603839 w 1334704"/>
              <a:gd name="connsiteY47" fmla="*/ 108324 h 254000"/>
              <a:gd name="connsiteX48" fmla="*/ 417034 w 1334704"/>
              <a:gd name="connsiteY48" fmla="*/ 18676 h 254000"/>
              <a:gd name="connsiteX49" fmla="*/ 544061 w 1334704"/>
              <a:gd name="connsiteY49" fmla="*/ 108324 h 254000"/>
              <a:gd name="connsiteX50" fmla="*/ 357256 w 1334704"/>
              <a:gd name="connsiteY50" fmla="*/ 18676 h 254000"/>
              <a:gd name="connsiteX51" fmla="*/ 417034 w 1334704"/>
              <a:gd name="connsiteY51" fmla="*/ 18676 h 254000"/>
              <a:gd name="connsiteX52" fmla="*/ 230229 w 1334704"/>
              <a:gd name="connsiteY52" fmla="*/ 115794 h 254000"/>
              <a:gd name="connsiteX53" fmla="*/ 357256 w 1334704"/>
              <a:gd name="connsiteY53" fmla="*/ 18676 h 254000"/>
              <a:gd name="connsiteX54" fmla="*/ 170451 w 1334704"/>
              <a:gd name="connsiteY54" fmla="*/ 115794 h 254000"/>
              <a:gd name="connsiteX55" fmla="*/ 230229 w 1334704"/>
              <a:gd name="connsiteY55" fmla="*/ 115794 h 254000"/>
              <a:gd name="connsiteX56" fmla="*/ 88257 w 1334704"/>
              <a:gd name="connsiteY56" fmla="*/ 56029 h 254000"/>
              <a:gd name="connsiteX57" fmla="*/ 170451 w 1334704"/>
              <a:gd name="connsiteY57" fmla="*/ 115794 h 254000"/>
              <a:gd name="connsiteX58" fmla="*/ 13535 w 1334704"/>
              <a:gd name="connsiteY58" fmla="*/ 63500 h 254000"/>
              <a:gd name="connsiteX59" fmla="*/ 88257 w 1334704"/>
              <a:gd name="connsiteY59" fmla="*/ 56029 h 254000"/>
              <a:gd name="connsiteX60" fmla="*/ 21007 w 1334704"/>
              <a:gd name="connsiteY60" fmla="*/ 138206 h 254000"/>
              <a:gd name="connsiteX61" fmla="*/ 13535 w 1334704"/>
              <a:gd name="connsiteY61" fmla="*/ 63500 h 25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</a:cxnLst>
            <a:rect l="l" t="t" r="r" b="b"/>
            <a:pathLst>
              <a:path w="1334704" h="254000">
                <a:moveTo>
                  <a:pt x="170451" y="242794"/>
                </a:moveTo>
                <a:lnTo>
                  <a:pt x="21007" y="138206"/>
                </a:lnTo>
                <a:moveTo>
                  <a:pt x="230229" y="242794"/>
                </a:moveTo>
                <a:cubicBezTo>
                  <a:pt x="215284" y="257735"/>
                  <a:pt x="185396" y="257735"/>
                  <a:pt x="170451" y="242794"/>
                </a:cubicBezTo>
                <a:moveTo>
                  <a:pt x="357256" y="153147"/>
                </a:moveTo>
                <a:lnTo>
                  <a:pt x="230229" y="242794"/>
                </a:lnTo>
                <a:moveTo>
                  <a:pt x="417034" y="153147"/>
                </a:moveTo>
                <a:cubicBezTo>
                  <a:pt x="402089" y="138206"/>
                  <a:pt x="372201" y="138206"/>
                  <a:pt x="357256" y="153147"/>
                </a:cubicBezTo>
                <a:moveTo>
                  <a:pt x="544061" y="242794"/>
                </a:moveTo>
                <a:lnTo>
                  <a:pt x="417034" y="153147"/>
                </a:lnTo>
                <a:moveTo>
                  <a:pt x="603839" y="242794"/>
                </a:moveTo>
                <a:cubicBezTo>
                  <a:pt x="588894" y="257735"/>
                  <a:pt x="559006" y="257735"/>
                  <a:pt x="544061" y="242794"/>
                </a:cubicBezTo>
                <a:moveTo>
                  <a:pt x="730866" y="145676"/>
                </a:moveTo>
                <a:lnTo>
                  <a:pt x="603839" y="242794"/>
                </a:lnTo>
                <a:moveTo>
                  <a:pt x="790644" y="145676"/>
                </a:moveTo>
                <a:cubicBezTo>
                  <a:pt x="775699" y="130735"/>
                  <a:pt x="745811" y="130735"/>
                  <a:pt x="730866" y="145676"/>
                </a:cubicBezTo>
                <a:moveTo>
                  <a:pt x="917671" y="242794"/>
                </a:moveTo>
                <a:lnTo>
                  <a:pt x="790644" y="145676"/>
                </a:lnTo>
                <a:moveTo>
                  <a:pt x="977449" y="235324"/>
                </a:moveTo>
                <a:cubicBezTo>
                  <a:pt x="962504" y="250265"/>
                  <a:pt x="932615" y="250265"/>
                  <a:pt x="917671" y="242794"/>
                </a:cubicBezTo>
                <a:moveTo>
                  <a:pt x="1104476" y="145676"/>
                </a:moveTo>
                <a:lnTo>
                  <a:pt x="977449" y="235324"/>
                </a:lnTo>
                <a:moveTo>
                  <a:pt x="1164254" y="145676"/>
                </a:moveTo>
                <a:cubicBezTo>
                  <a:pt x="1149309" y="130735"/>
                  <a:pt x="1119420" y="130735"/>
                  <a:pt x="1104476" y="145676"/>
                </a:cubicBezTo>
                <a:moveTo>
                  <a:pt x="1246448" y="205441"/>
                </a:moveTo>
                <a:lnTo>
                  <a:pt x="1164254" y="145676"/>
                </a:lnTo>
                <a:moveTo>
                  <a:pt x="1321170" y="190500"/>
                </a:moveTo>
                <a:cubicBezTo>
                  <a:pt x="1306225" y="220382"/>
                  <a:pt x="1276337" y="220382"/>
                  <a:pt x="1246448" y="205441"/>
                </a:cubicBezTo>
                <a:moveTo>
                  <a:pt x="1321170" y="190500"/>
                </a:moveTo>
                <a:lnTo>
                  <a:pt x="1321170" y="190500"/>
                </a:lnTo>
                <a:moveTo>
                  <a:pt x="1313698" y="123265"/>
                </a:moveTo>
                <a:cubicBezTo>
                  <a:pt x="1336114" y="138206"/>
                  <a:pt x="1343586" y="168088"/>
                  <a:pt x="1321170" y="190500"/>
                </a:cubicBezTo>
                <a:moveTo>
                  <a:pt x="1164254" y="11206"/>
                </a:moveTo>
                <a:lnTo>
                  <a:pt x="1313698" y="123265"/>
                </a:lnTo>
                <a:moveTo>
                  <a:pt x="1104476" y="11206"/>
                </a:moveTo>
                <a:cubicBezTo>
                  <a:pt x="1119420" y="-3735"/>
                  <a:pt x="1149309" y="-3735"/>
                  <a:pt x="1164254" y="11206"/>
                </a:cubicBezTo>
                <a:moveTo>
                  <a:pt x="977449" y="108324"/>
                </a:moveTo>
                <a:lnTo>
                  <a:pt x="1104476" y="11206"/>
                </a:lnTo>
                <a:moveTo>
                  <a:pt x="917671" y="108324"/>
                </a:moveTo>
                <a:cubicBezTo>
                  <a:pt x="932615" y="123265"/>
                  <a:pt x="962504" y="123265"/>
                  <a:pt x="977449" y="108324"/>
                </a:cubicBezTo>
                <a:moveTo>
                  <a:pt x="790644" y="18676"/>
                </a:moveTo>
                <a:lnTo>
                  <a:pt x="917671" y="108324"/>
                </a:lnTo>
                <a:moveTo>
                  <a:pt x="730866" y="18676"/>
                </a:moveTo>
                <a:cubicBezTo>
                  <a:pt x="745811" y="3735"/>
                  <a:pt x="775699" y="3735"/>
                  <a:pt x="790644" y="18676"/>
                </a:cubicBezTo>
                <a:moveTo>
                  <a:pt x="603839" y="108324"/>
                </a:moveTo>
                <a:lnTo>
                  <a:pt x="730866" y="18676"/>
                </a:lnTo>
                <a:moveTo>
                  <a:pt x="544061" y="108324"/>
                </a:moveTo>
                <a:cubicBezTo>
                  <a:pt x="559006" y="123265"/>
                  <a:pt x="588894" y="123265"/>
                  <a:pt x="603839" y="108324"/>
                </a:cubicBezTo>
                <a:moveTo>
                  <a:pt x="417034" y="18676"/>
                </a:moveTo>
                <a:lnTo>
                  <a:pt x="544061" y="108324"/>
                </a:lnTo>
                <a:moveTo>
                  <a:pt x="357256" y="18676"/>
                </a:moveTo>
                <a:cubicBezTo>
                  <a:pt x="372201" y="3735"/>
                  <a:pt x="394617" y="3735"/>
                  <a:pt x="417034" y="18676"/>
                </a:cubicBezTo>
                <a:moveTo>
                  <a:pt x="230229" y="115794"/>
                </a:moveTo>
                <a:lnTo>
                  <a:pt x="357256" y="18676"/>
                </a:lnTo>
                <a:moveTo>
                  <a:pt x="170451" y="115794"/>
                </a:moveTo>
                <a:cubicBezTo>
                  <a:pt x="185396" y="130735"/>
                  <a:pt x="215284" y="130735"/>
                  <a:pt x="230229" y="115794"/>
                </a:cubicBezTo>
                <a:moveTo>
                  <a:pt x="88257" y="56029"/>
                </a:moveTo>
                <a:lnTo>
                  <a:pt x="170451" y="115794"/>
                </a:lnTo>
                <a:moveTo>
                  <a:pt x="13535" y="63500"/>
                </a:moveTo>
                <a:cubicBezTo>
                  <a:pt x="28479" y="41088"/>
                  <a:pt x="58368" y="33618"/>
                  <a:pt x="88257" y="56029"/>
                </a:cubicBezTo>
                <a:moveTo>
                  <a:pt x="21007" y="138206"/>
                </a:moveTo>
                <a:cubicBezTo>
                  <a:pt x="-1409" y="123265"/>
                  <a:pt x="-8882" y="85912"/>
                  <a:pt x="13535" y="63500"/>
                </a:cubicBezTo>
              </a:path>
            </a:pathLst>
          </a:custGeom>
          <a:noFill/>
          <a:ln w="12702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" name="EFFECT">
            <a:extLst>
              <a:ext uri="{FF2B5EF4-FFF2-40B4-BE49-F238E27FC236}">
                <a16:creationId xmlns:a16="http://schemas.microsoft.com/office/drawing/2014/main" id="{F30FC6CC-A052-40F0-9E69-26529A1B699C}"/>
              </a:ext>
            </a:extLst>
          </p:cNvPr>
          <p:cNvSpPr/>
          <p:nvPr/>
        </p:nvSpPr>
        <p:spPr>
          <a:xfrm>
            <a:off x="1892104" y="2838076"/>
            <a:ext cx="343721" cy="343647"/>
          </a:xfrm>
          <a:custGeom>
            <a:avLst/>
            <a:gdLst>
              <a:gd name="connsiteX0" fmla="*/ 343721 w 343721"/>
              <a:gd name="connsiteY0" fmla="*/ 171824 h 343647"/>
              <a:gd name="connsiteX1" fmla="*/ 171861 w 343721"/>
              <a:gd name="connsiteY1" fmla="*/ 343647 h 343647"/>
              <a:gd name="connsiteX2" fmla="*/ 0 w 343721"/>
              <a:gd name="connsiteY2" fmla="*/ 171824 h 343647"/>
              <a:gd name="connsiteX3" fmla="*/ 171861 w 343721"/>
              <a:gd name="connsiteY3" fmla="*/ 0 h 343647"/>
              <a:gd name="connsiteX4" fmla="*/ 343721 w 343721"/>
              <a:gd name="connsiteY4" fmla="*/ 171824 h 343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3721" h="343647">
                <a:moveTo>
                  <a:pt x="343721" y="171824"/>
                </a:moveTo>
                <a:cubicBezTo>
                  <a:pt x="343721" y="268941"/>
                  <a:pt x="268999" y="343647"/>
                  <a:pt x="171861" y="343647"/>
                </a:cubicBezTo>
                <a:cubicBezTo>
                  <a:pt x="82194" y="343647"/>
                  <a:pt x="0" y="268941"/>
                  <a:pt x="0" y="171824"/>
                </a:cubicBezTo>
                <a:cubicBezTo>
                  <a:pt x="0" y="74706"/>
                  <a:pt x="82194" y="0"/>
                  <a:pt x="171861" y="0"/>
                </a:cubicBezTo>
                <a:cubicBezTo>
                  <a:pt x="268999" y="0"/>
                  <a:pt x="343721" y="74706"/>
                  <a:pt x="343721" y="171824"/>
                </a:cubicBezTo>
              </a:path>
            </a:pathLst>
          </a:custGeom>
          <a:noFill/>
          <a:ln w="12702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568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Click="0" advTm="0">
        <p14:flythrough dir="out"/>
      </p:transition>
    </mc:Choice>
    <mc:Fallback xmlns="">
      <p:transition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3500" fill="hold"/>
                                        <p:tgtEl>
                                          <p:spTgt spid="18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3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6" dur="3500" fill="hold"/>
                                        <p:tgtEl>
                                          <p:spTgt spid="17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8" dur="3500" fill="hold"/>
                                        <p:tgtEl>
                                          <p:spTgt spid="15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63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2.77556E-17 L 0.10352 2.77556E-17 " pathEditMode="relative" rAng="0" ptsTypes="AA">
                                      <p:cBhvr>
                                        <p:cTn id="33" dur="7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169" y="0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49" presetClass="entr" presetSubtype="0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42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2.22222E-6 L 0.07465 -0.09722 " pathEditMode="relative" rAng="0" ptsTypes="AA">
                                      <p:cBhvr>
                                        <p:cTn id="41" dur="7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33" y="-4877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22" presetClass="entr" presetSubtype="2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63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-4.44444E-6 L -0.13732 -4.44444E-6 " pathEditMode="relative" rAng="0" ptsTypes="AA">
                                      <p:cBhvr>
                                        <p:cTn id="46" dur="7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875" y="0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49" presetClass="entr" presetSubtype="0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42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4.81481E-6 L -0.09236 -0.10463 " pathEditMode="relative" rAng="0" ptsTypes="AA">
                                      <p:cBhvr>
                                        <p:cTn id="54" dur="7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618" y="-5247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50" presetClass="entr" presetSubtype="0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4" grpId="0" build="p"/>
      <p:bldP spid="3" grpId="0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MAGE">
            <a:extLst>
              <a:ext uri="{FF2B5EF4-FFF2-40B4-BE49-F238E27FC236}">
                <a16:creationId xmlns:a16="http://schemas.microsoft.com/office/drawing/2014/main" id="{F6B57F37-9782-4B1F-90D8-E921D96A7562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r:embed="rId3">
              <a:grayscl/>
            </a:blip>
            <a:srcRect/>
            <a:stretch>
              <a:fillRect t="-9260" b="-926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OLOR">
            <a:extLst>
              <a:ext uri="{FF2B5EF4-FFF2-40B4-BE49-F238E27FC236}">
                <a16:creationId xmlns:a16="http://schemas.microsoft.com/office/drawing/2014/main" id="{B4A6427C-C050-4657-9966-A401B3807384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E6D6B8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SHAPE">
            <a:extLst>
              <a:ext uri="{FF2B5EF4-FFF2-40B4-BE49-F238E27FC236}">
                <a16:creationId xmlns:a16="http://schemas.microsoft.com/office/drawing/2014/main" id="{5DF71B5E-7DE0-44A2-93F7-E200BAC36F6B}"/>
              </a:ext>
            </a:extLst>
          </p:cNvPr>
          <p:cNvSpPr/>
          <p:nvPr/>
        </p:nvSpPr>
        <p:spPr>
          <a:xfrm>
            <a:off x="-1" y="2160356"/>
            <a:ext cx="6803362" cy="3010615"/>
          </a:xfrm>
          <a:custGeom>
            <a:avLst/>
            <a:gdLst>
              <a:gd name="connsiteX0" fmla="*/ 5765535 w 8234837"/>
              <a:gd name="connsiteY0" fmla="*/ 1268336 h 3644070"/>
              <a:gd name="connsiteX1" fmla="*/ 2006069 w 8234837"/>
              <a:gd name="connsiteY1" fmla="*/ 2030870 h 3644070"/>
              <a:gd name="connsiteX2" fmla="*/ 2258742 w 8234837"/>
              <a:gd name="connsiteY2" fmla="*/ 0 h 3644070"/>
              <a:gd name="connsiteX3" fmla="*/ 0 w 8234837"/>
              <a:gd name="connsiteY3" fmla="*/ 593934 h 3644070"/>
              <a:gd name="connsiteX4" fmla="*/ 0 w 8234837"/>
              <a:gd name="connsiteY4" fmla="*/ 3644071 h 3644070"/>
              <a:gd name="connsiteX5" fmla="*/ 8234837 w 8234837"/>
              <a:gd name="connsiteY5" fmla="*/ 3644071 h 3644070"/>
              <a:gd name="connsiteX6" fmla="*/ 5765535 w 8234837"/>
              <a:gd name="connsiteY6" fmla="*/ 1268336 h 3644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234837" h="3644070">
                <a:moveTo>
                  <a:pt x="5765535" y="1268336"/>
                </a:moveTo>
                <a:cubicBezTo>
                  <a:pt x="4061907" y="1065249"/>
                  <a:pt x="2871282" y="3073128"/>
                  <a:pt x="2006069" y="2030870"/>
                </a:cubicBezTo>
                <a:cubicBezTo>
                  <a:pt x="1144685" y="988612"/>
                  <a:pt x="2258742" y="0"/>
                  <a:pt x="2258742" y="0"/>
                </a:cubicBezTo>
                <a:lnTo>
                  <a:pt x="0" y="593934"/>
                </a:lnTo>
                <a:lnTo>
                  <a:pt x="0" y="3644071"/>
                </a:lnTo>
                <a:lnTo>
                  <a:pt x="8234837" y="3644071"/>
                </a:lnTo>
                <a:cubicBezTo>
                  <a:pt x="7936224" y="2329753"/>
                  <a:pt x="6940846" y="1410114"/>
                  <a:pt x="5765535" y="1268336"/>
                </a:cubicBezTo>
                <a:close/>
              </a:path>
            </a:pathLst>
          </a:custGeom>
          <a:gradFill flip="none" rotWithShape="1">
            <a:gsLst>
              <a:gs pos="0">
                <a:srgbClr val="DBC399"/>
              </a:gs>
              <a:gs pos="100000">
                <a:srgbClr val="D3B683">
                  <a:alpha val="31000"/>
                </a:srgbClr>
              </a:gs>
            </a:gsLst>
            <a:lin ang="5400000" scaled="1"/>
            <a:tileRect/>
          </a:gradFill>
          <a:ln w="382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" name="SHAPE">
            <a:extLst>
              <a:ext uri="{FF2B5EF4-FFF2-40B4-BE49-F238E27FC236}">
                <a16:creationId xmlns:a16="http://schemas.microsoft.com/office/drawing/2014/main" id="{A02A7F48-2098-4FFE-8FF5-6BC9AF986CBC}"/>
              </a:ext>
            </a:extLst>
          </p:cNvPr>
          <p:cNvSpPr/>
          <p:nvPr/>
        </p:nvSpPr>
        <p:spPr>
          <a:xfrm>
            <a:off x="0" y="-1"/>
            <a:ext cx="3048000" cy="5161815"/>
          </a:xfrm>
          <a:custGeom>
            <a:avLst/>
            <a:gdLst>
              <a:gd name="connsiteX0" fmla="*/ 1722769 w 3751486"/>
              <a:gd name="connsiteY0" fmla="*/ 6353175 h 6353175"/>
              <a:gd name="connsiteX1" fmla="*/ 1496895 w 3751486"/>
              <a:gd name="connsiteY1" fmla="*/ 4893248 h 6353175"/>
              <a:gd name="connsiteX2" fmla="*/ 1244222 w 3751486"/>
              <a:gd name="connsiteY2" fmla="*/ 3291543 h 6353175"/>
              <a:gd name="connsiteX3" fmla="*/ 3300060 w 3751486"/>
              <a:gd name="connsiteY3" fmla="*/ 3011819 h 6353175"/>
              <a:gd name="connsiteX4" fmla="*/ 3326859 w 3751486"/>
              <a:gd name="connsiteY4" fmla="*/ 1030762 h 6353175"/>
              <a:gd name="connsiteX5" fmla="*/ 3541248 w 3751486"/>
              <a:gd name="connsiteY5" fmla="*/ 0 h 6353175"/>
              <a:gd name="connsiteX6" fmla="*/ 0 w 3751486"/>
              <a:gd name="connsiteY6" fmla="*/ 0 h 6353175"/>
              <a:gd name="connsiteX7" fmla="*/ 0 w 3751486"/>
              <a:gd name="connsiteY7" fmla="*/ 6353175 h 6353175"/>
              <a:gd name="connsiteX8" fmla="*/ 1722769 w 3751486"/>
              <a:gd name="connsiteY8" fmla="*/ 6353175 h 6353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51486" h="6353175">
                <a:moveTo>
                  <a:pt x="1722769" y="6353175"/>
                </a:moveTo>
                <a:cubicBezTo>
                  <a:pt x="2025211" y="5801392"/>
                  <a:pt x="1845277" y="5146149"/>
                  <a:pt x="1496895" y="4893248"/>
                </a:cubicBezTo>
                <a:cubicBezTo>
                  <a:pt x="937952" y="4487074"/>
                  <a:pt x="635510" y="3724539"/>
                  <a:pt x="1244222" y="3291543"/>
                </a:cubicBezTo>
                <a:cubicBezTo>
                  <a:pt x="1852934" y="2858546"/>
                  <a:pt x="2557355" y="3575098"/>
                  <a:pt x="3300060" y="3011819"/>
                </a:cubicBezTo>
                <a:cubicBezTo>
                  <a:pt x="4023624" y="2463867"/>
                  <a:pt x="3759466" y="1816288"/>
                  <a:pt x="3326859" y="1030762"/>
                </a:cubicBezTo>
                <a:cubicBezTo>
                  <a:pt x="3093328" y="601597"/>
                  <a:pt x="3300060" y="241405"/>
                  <a:pt x="3541248" y="0"/>
                </a:cubicBezTo>
                <a:lnTo>
                  <a:pt x="0" y="0"/>
                </a:lnTo>
                <a:lnTo>
                  <a:pt x="0" y="6353175"/>
                </a:lnTo>
                <a:lnTo>
                  <a:pt x="1722769" y="6353175"/>
                </a:lnTo>
                <a:close/>
              </a:path>
            </a:pathLst>
          </a:custGeom>
          <a:gradFill flip="none" rotWithShape="1">
            <a:gsLst>
              <a:gs pos="0">
                <a:srgbClr val="DBC399"/>
              </a:gs>
              <a:gs pos="100000">
                <a:srgbClr val="D3B683"/>
              </a:gs>
            </a:gsLst>
            <a:lin ang="10800000" scaled="1"/>
            <a:tileRect/>
          </a:gradFill>
          <a:ln w="382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7" name="SHAPE">
            <a:extLst>
              <a:ext uri="{FF2B5EF4-FFF2-40B4-BE49-F238E27FC236}">
                <a16:creationId xmlns:a16="http://schemas.microsoft.com/office/drawing/2014/main" id="{FDF96E55-9804-437D-8969-0FBE536E43D1}"/>
              </a:ext>
            </a:extLst>
          </p:cNvPr>
          <p:cNvSpPr/>
          <p:nvPr/>
        </p:nvSpPr>
        <p:spPr>
          <a:xfrm>
            <a:off x="5766768" y="0"/>
            <a:ext cx="3404389" cy="5200720"/>
          </a:xfrm>
          <a:custGeom>
            <a:avLst/>
            <a:gdLst>
              <a:gd name="connsiteX0" fmla="*/ 3223493 w 3223492"/>
              <a:gd name="connsiteY0" fmla="*/ 470 h 4924372"/>
              <a:gd name="connsiteX1" fmla="*/ 2737289 w 3223492"/>
              <a:gd name="connsiteY1" fmla="*/ 73275 h 4924372"/>
              <a:gd name="connsiteX2" fmla="*/ 1891218 w 3223492"/>
              <a:gd name="connsiteY2" fmla="*/ 1035065 h 4924372"/>
              <a:gd name="connsiteX3" fmla="*/ 1879733 w 3223492"/>
              <a:gd name="connsiteY3" fmla="*/ 2717238 h 4924372"/>
              <a:gd name="connsiteX4" fmla="*/ 1175312 w 3223492"/>
              <a:gd name="connsiteY4" fmla="*/ 3648373 h 4924372"/>
              <a:gd name="connsiteX5" fmla="*/ 497689 w 3223492"/>
              <a:gd name="connsiteY5" fmla="*/ 4104361 h 4924372"/>
              <a:gd name="connsiteX6" fmla="*/ 0 w 3223492"/>
              <a:gd name="connsiteY6" fmla="*/ 4924373 h 4924372"/>
              <a:gd name="connsiteX7" fmla="*/ 3223493 w 3223492"/>
              <a:gd name="connsiteY7" fmla="*/ 4924373 h 4924372"/>
              <a:gd name="connsiteX8" fmla="*/ 3223493 w 3223492"/>
              <a:gd name="connsiteY8" fmla="*/ 470 h 4924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23492" h="4924372">
                <a:moveTo>
                  <a:pt x="3223493" y="470"/>
                </a:moveTo>
                <a:cubicBezTo>
                  <a:pt x="3058873" y="-3361"/>
                  <a:pt x="2894253" y="15798"/>
                  <a:pt x="2737289" y="73275"/>
                </a:cubicBezTo>
                <a:cubicBezTo>
                  <a:pt x="2316168" y="218885"/>
                  <a:pt x="1986927" y="598236"/>
                  <a:pt x="1891218" y="1035065"/>
                </a:cubicBezTo>
                <a:cubicBezTo>
                  <a:pt x="1772538" y="1586848"/>
                  <a:pt x="2017554" y="2169287"/>
                  <a:pt x="1879733" y="2717238"/>
                </a:cubicBezTo>
                <a:cubicBezTo>
                  <a:pt x="1784023" y="3104253"/>
                  <a:pt x="1504552" y="3426127"/>
                  <a:pt x="1175312" y="3648373"/>
                </a:cubicBezTo>
                <a:cubicBezTo>
                  <a:pt x="953266" y="3805478"/>
                  <a:pt x="700593" y="3920433"/>
                  <a:pt x="497689" y="4104361"/>
                </a:cubicBezTo>
                <a:cubicBezTo>
                  <a:pt x="252673" y="4322776"/>
                  <a:pt x="99538" y="4610163"/>
                  <a:pt x="0" y="4924373"/>
                </a:cubicBezTo>
                <a:lnTo>
                  <a:pt x="3223493" y="4924373"/>
                </a:lnTo>
                <a:lnTo>
                  <a:pt x="3223493" y="470"/>
                </a:lnTo>
                <a:close/>
              </a:path>
            </a:pathLst>
          </a:custGeom>
          <a:gradFill flip="none" rotWithShape="1">
            <a:gsLst>
              <a:gs pos="0">
                <a:srgbClr val="DBC399"/>
              </a:gs>
              <a:gs pos="100000">
                <a:srgbClr val="D3B683">
                  <a:alpha val="30000"/>
                </a:srgbClr>
              </a:gs>
            </a:gsLst>
            <a:lin ang="0" scaled="1"/>
            <a:tileRect/>
          </a:gradFill>
          <a:ln w="382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" name="SHAPE">
            <a:extLst>
              <a:ext uri="{FF2B5EF4-FFF2-40B4-BE49-F238E27FC236}">
                <a16:creationId xmlns:a16="http://schemas.microsoft.com/office/drawing/2014/main" id="{9B0FB49A-2C5F-4100-B402-74F195DCA66F}"/>
              </a:ext>
            </a:extLst>
          </p:cNvPr>
          <p:cNvSpPr/>
          <p:nvPr/>
        </p:nvSpPr>
        <p:spPr>
          <a:xfrm>
            <a:off x="-1" y="-1"/>
            <a:ext cx="1338798" cy="2471515"/>
          </a:xfrm>
          <a:custGeom>
            <a:avLst/>
            <a:gdLst>
              <a:gd name="connsiteX0" fmla="*/ 0 w 2189831"/>
              <a:gd name="connsiteY0" fmla="*/ 4042581 h 4042581"/>
              <a:gd name="connsiteX1" fmla="*/ 738877 w 2189831"/>
              <a:gd name="connsiteY1" fmla="*/ 3126774 h 4042581"/>
              <a:gd name="connsiteX2" fmla="*/ 750362 w 2189831"/>
              <a:gd name="connsiteY2" fmla="*/ 1440768 h 4042581"/>
              <a:gd name="connsiteX3" fmla="*/ 1450955 w 2189831"/>
              <a:gd name="connsiteY3" fmla="*/ 509633 h 4042581"/>
              <a:gd name="connsiteX4" fmla="*/ 2132406 w 2189831"/>
              <a:gd name="connsiteY4" fmla="*/ 57477 h 4042581"/>
              <a:gd name="connsiteX5" fmla="*/ 2189831 w 2189831"/>
              <a:gd name="connsiteY5" fmla="*/ 0 h 4042581"/>
              <a:gd name="connsiteX6" fmla="*/ 0 w 2189831"/>
              <a:gd name="connsiteY6" fmla="*/ 0 h 4042581"/>
              <a:gd name="connsiteX7" fmla="*/ 0 w 2189831"/>
              <a:gd name="connsiteY7" fmla="*/ 4042581 h 4042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89831" h="4042581">
                <a:moveTo>
                  <a:pt x="0" y="4042581"/>
                </a:moveTo>
                <a:cubicBezTo>
                  <a:pt x="367524" y="3873981"/>
                  <a:pt x="650824" y="3521452"/>
                  <a:pt x="738877" y="3126774"/>
                </a:cubicBezTo>
                <a:cubicBezTo>
                  <a:pt x="853728" y="2574990"/>
                  <a:pt x="612540" y="1988720"/>
                  <a:pt x="750362" y="1440768"/>
                </a:cubicBezTo>
                <a:cubicBezTo>
                  <a:pt x="846071" y="1053753"/>
                  <a:pt x="1125543" y="735711"/>
                  <a:pt x="1450955" y="509633"/>
                </a:cubicBezTo>
                <a:cubicBezTo>
                  <a:pt x="1676829" y="356360"/>
                  <a:pt x="1925673" y="237573"/>
                  <a:pt x="2132406" y="57477"/>
                </a:cubicBezTo>
                <a:cubicBezTo>
                  <a:pt x="2151548" y="38318"/>
                  <a:pt x="2170689" y="19159"/>
                  <a:pt x="2189831" y="0"/>
                </a:cubicBezTo>
                <a:lnTo>
                  <a:pt x="0" y="0"/>
                </a:lnTo>
                <a:lnTo>
                  <a:pt x="0" y="4042581"/>
                </a:lnTo>
                <a:close/>
              </a:path>
            </a:pathLst>
          </a:custGeom>
          <a:gradFill>
            <a:gsLst>
              <a:gs pos="0">
                <a:srgbClr val="DBC399"/>
              </a:gs>
              <a:gs pos="100000">
                <a:srgbClr val="D3B683"/>
              </a:gs>
            </a:gsLst>
            <a:lin ang="10800000" scaled="1"/>
          </a:gradFill>
          <a:ln w="382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21"/>
          </p:nvPr>
        </p:nvSpPr>
        <p:spPr>
          <a:xfrm>
            <a:off x="1569098" y="3377148"/>
            <a:ext cx="6629400" cy="762000"/>
          </a:xfrm>
        </p:spPr>
        <p:txBody>
          <a:bodyPr>
            <a:normAutofit/>
          </a:bodyPr>
          <a:lstStyle/>
          <a:p>
            <a:pPr lvl="0"/>
            <a:r>
              <a:rPr lang="en-U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viar Dreams" panose="020B0402020204020504" pitchFamily="34" charset="0"/>
              </a:rPr>
              <a:t>Lorem ipsum dolor sit </a:t>
            </a:r>
            <a:r>
              <a:rPr lang="en-US" sz="16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viar Dreams" panose="020B0402020204020504" pitchFamily="34" charset="0"/>
              </a:rPr>
              <a:t>amet</a:t>
            </a:r>
            <a:r>
              <a:rPr lang="en-U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viar Dreams" panose="020B0402020204020504" pitchFamily="34" charset="0"/>
              </a:rPr>
              <a:t>, </a:t>
            </a:r>
            <a:r>
              <a:rPr lang="en-US" sz="16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viar Dreams" panose="020B0402020204020504" pitchFamily="34" charset="0"/>
              </a:rPr>
              <a:t>consectetur</a:t>
            </a:r>
            <a:r>
              <a:rPr lang="en-U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viar Dreams" panose="020B0402020204020504" pitchFamily="34" charset="0"/>
              </a:rPr>
              <a:t> </a:t>
            </a:r>
            <a:r>
              <a:rPr lang="en-US" sz="16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viar Dreams" panose="020B0402020204020504" pitchFamily="34" charset="0"/>
              </a:rPr>
              <a:t>adipiscing</a:t>
            </a:r>
            <a:r>
              <a:rPr lang="en-U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viar Dreams" panose="020B0402020204020504" pitchFamily="34" charset="0"/>
              </a:rPr>
              <a:t> </a:t>
            </a:r>
            <a:r>
              <a:rPr lang="en-US" sz="16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viar Dreams" panose="020B0402020204020504" pitchFamily="34" charset="0"/>
              </a:rPr>
              <a:t>elit</a:t>
            </a:r>
            <a:r>
              <a:rPr lang="en-U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viar Dreams" panose="020B0402020204020504" pitchFamily="34" charset="0"/>
              </a:rPr>
              <a:t>, sed do </a:t>
            </a:r>
            <a:r>
              <a:rPr lang="en-US" sz="16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viar Dreams" panose="020B0402020204020504" pitchFamily="34" charset="0"/>
              </a:rPr>
              <a:t>eiusmod</a:t>
            </a:r>
            <a:r>
              <a:rPr lang="en-U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viar Dreams" panose="020B0402020204020504" pitchFamily="34" charset="0"/>
              </a:rPr>
              <a:t> </a:t>
            </a:r>
            <a:r>
              <a:rPr lang="en-US" sz="16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viar Dreams" panose="020B0402020204020504" pitchFamily="34" charset="0"/>
              </a:rPr>
              <a:t>tempor</a:t>
            </a:r>
            <a:r>
              <a:rPr lang="en-U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viar Dreams" panose="020B0402020204020504" pitchFamily="34" charset="0"/>
              </a:rPr>
              <a:t> </a:t>
            </a:r>
            <a:r>
              <a:rPr lang="en-US" sz="16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viar Dreams" panose="020B0402020204020504" pitchFamily="34" charset="0"/>
              </a:rPr>
              <a:t>incididunt</a:t>
            </a:r>
            <a:r>
              <a:rPr lang="en-U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viar Dreams" panose="020B0402020204020504" pitchFamily="34" charset="0"/>
              </a:rPr>
              <a:t> </a:t>
            </a:r>
            <a:r>
              <a:rPr lang="en-US" sz="16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viar Dreams" panose="020B0402020204020504" pitchFamily="34" charset="0"/>
              </a:rPr>
              <a:t>ut</a:t>
            </a:r>
            <a:r>
              <a:rPr lang="en-U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viar Dreams" panose="020B0402020204020504" pitchFamily="34" charset="0"/>
              </a:rPr>
              <a:t> </a:t>
            </a:r>
            <a:r>
              <a:rPr lang="en-US" sz="16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viar Dreams" panose="020B0402020204020504" pitchFamily="34" charset="0"/>
              </a:rPr>
              <a:t>labore</a:t>
            </a:r>
            <a:r>
              <a:rPr lang="en-U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viar Dreams" panose="020B0402020204020504" pitchFamily="34" charset="0"/>
              </a:rPr>
              <a:t> et dolore magna </a:t>
            </a:r>
            <a:r>
              <a:rPr lang="en-US" sz="16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viar Dreams" panose="020B0402020204020504" pitchFamily="34" charset="0"/>
              </a:rPr>
              <a:t>aliqua</a:t>
            </a:r>
            <a:r>
              <a:rPr lang="en-U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viar Dreams" panose="020B0402020204020504" pitchFamily="34" charset="0"/>
              </a:rPr>
              <a:t>. Ut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24"/>
          </p:nvPr>
        </p:nvSpPr>
        <p:spPr>
          <a:xfrm>
            <a:off x="1562878" y="3159434"/>
            <a:ext cx="6629400" cy="304800"/>
          </a:xfrm>
        </p:spPr>
        <p:txBody>
          <a:bodyPr/>
          <a:lstStyle/>
          <a:p>
            <a:r>
              <a:rPr lang="en-US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The Bold Font" pitchFamily="2" charset="0"/>
              </a:rPr>
              <a:t>WELCOME,</a:t>
            </a:r>
          </a:p>
        </p:txBody>
      </p:sp>
      <p:sp>
        <p:nvSpPr>
          <p:cNvPr id="17" name="AutoShape 10"/>
          <p:cNvSpPr>
            <a:spLocks noChangeAspect="1" noChangeArrowheads="1" noTextEdit="1"/>
          </p:cNvSpPr>
          <p:nvPr/>
        </p:nvSpPr>
        <p:spPr bwMode="auto">
          <a:xfrm>
            <a:off x="2191790" y="3333750"/>
            <a:ext cx="8140701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Freeform 6"/>
          <p:cNvSpPr>
            <a:spLocks noEditPoints="1"/>
          </p:cNvSpPr>
          <p:nvPr/>
        </p:nvSpPr>
        <p:spPr bwMode="auto">
          <a:xfrm>
            <a:off x="914400" y="2894752"/>
            <a:ext cx="530225" cy="529363"/>
          </a:xfrm>
          <a:custGeom>
            <a:avLst/>
            <a:gdLst>
              <a:gd name="T0" fmla="*/ 130 w 260"/>
              <a:gd name="T1" fmla="*/ 0 h 260"/>
              <a:gd name="T2" fmla="*/ 0 w 260"/>
              <a:gd name="T3" fmla="*/ 130 h 260"/>
              <a:gd name="T4" fmla="*/ 130 w 260"/>
              <a:gd name="T5" fmla="*/ 260 h 260"/>
              <a:gd name="T6" fmla="*/ 260 w 260"/>
              <a:gd name="T7" fmla="*/ 130 h 260"/>
              <a:gd name="T8" fmla="*/ 130 w 260"/>
              <a:gd name="T9" fmla="*/ 0 h 260"/>
              <a:gd name="T10" fmla="*/ 206 w 260"/>
              <a:gd name="T11" fmla="*/ 144 h 260"/>
              <a:gd name="T12" fmla="*/ 194 w 260"/>
              <a:gd name="T13" fmla="*/ 156 h 260"/>
              <a:gd name="T14" fmla="*/ 155 w 260"/>
              <a:gd name="T15" fmla="*/ 156 h 260"/>
              <a:gd name="T16" fmla="*/ 155 w 260"/>
              <a:gd name="T17" fmla="*/ 195 h 260"/>
              <a:gd name="T18" fmla="*/ 143 w 260"/>
              <a:gd name="T19" fmla="*/ 207 h 260"/>
              <a:gd name="T20" fmla="*/ 117 w 260"/>
              <a:gd name="T21" fmla="*/ 207 h 260"/>
              <a:gd name="T22" fmla="*/ 105 w 260"/>
              <a:gd name="T23" fmla="*/ 195 h 260"/>
              <a:gd name="T24" fmla="*/ 105 w 260"/>
              <a:gd name="T25" fmla="*/ 156 h 260"/>
              <a:gd name="T26" fmla="*/ 66 w 260"/>
              <a:gd name="T27" fmla="*/ 156 h 260"/>
              <a:gd name="T28" fmla="*/ 54 w 260"/>
              <a:gd name="T29" fmla="*/ 144 h 260"/>
              <a:gd name="T30" fmla="*/ 54 w 260"/>
              <a:gd name="T31" fmla="*/ 117 h 260"/>
              <a:gd name="T32" fmla="*/ 66 w 260"/>
              <a:gd name="T33" fmla="*/ 105 h 260"/>
              <a:gd name="T34" fmla="*/ 105 w 260"/>
              <a:gd name="T35" fmla="*/ 105 h 260"/>
              <a:gd name="T36" fmla="*/ 105 w 260"/>
              <a:gd name="T37" fmla="*/ 66 h 260"/>
              <a:gd name="T38" fmla="*/ 117 w 260"/>
              <a:gd name="T39" fmla="*/ 54 h 260"/>
              <a:gd name="T40" fmla="*/ 143 w 260"/>
              <a:gd name="T41" fmla="*/ 54 h 260"/>
              <a:gd name="T42" fmla="*/ 155 w 260"/>
              <a:gd name="T43" fmla="*/ 66 h 260"/>
              <a:gd name="T44" fmla="*/ 155 w 260"/>
              <a:gd name="T45" fmla="*/ 105 h 260"/>
              <a:gd name="T46" fmla="*/ 194 w 260"/>
              <a:gd name="T47" fmla="*/ 105 h 260"/>
              <a:gd name="T48" fmla="*/ 206 w 260"/>
              <a:gd name="T49" fmla="*/ 117 h 260"/>
              <a:gd name="T50" fmla="*/ 206 w 260"/>
              <a:gd name="T51" fmla="*/ 144 h 2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260" h="260">
                <a:moveTo>
                  <a:pt x="130" y="0"/>
                </a:moveTo>
                <a:cubicBezTo>
                  <a:pt x="58" y="0"/>
                  <a:pt x="0" y="59"/>
                  <a:pt x="0" y="130"/>
                </a:cubicBezTo>
                <a:cubicBezTo>
                  <a:pt x="0" y="202"/>
                  <a:pt x="58" y="260"/>
                  <a:pt x="130" y="260"/>
                </a:cubicBezTo>
                <a:cubicBezTo>
                  <a:pt x="202" y="260"/>
                  <a:pt x="260" y="202"/>
                  <a:pt x="260" y="130"/>
                </a:cubicBezTo>
                <a:cubicBezTo>
                  <a:pt x="260" y="59"/>
                  <a:pt x="202" y="0"/>
                  <a:pt x="130" y="0"/>
                </a:cubicBezTo>
                <a:moveTo>
                  <a:pt x="206" y="144"/>
                </a:moveTo>
                <a:cubicBezTo>
                  <a:pt x="206" y="150"/>
                  <a:pt x="201" y="156"/>
                  <a:pt x="194" y="156"/>
                </a:cubicBezTo>
                <a:cubicBezTo>
                  <a:pt x="155" y="156"/>
                  <a:pt x="155" y="156"/>
                  <a:pt x="155" y="156"/>
                </a:cubicBezTo>
                <a:cubicBezTo>
                  <a:pt x="155" y="195"/>
                  <a:pt x="155" y="195"/>
                  <a:pt x="155" y="195"/>
                </a:cubicBezTo>
                <a:cubicBezTo>
                  <a:pt x="155" y="201"/>
                  <a:pt x="150" y="207"/>
                  <a:pt x="143" y="207"/>
                </a:cubicBezTo>
                <a:cubicBezTo>
                  <a:pt x="117" y="207"/>
                  <a:pt x="117" y="207"/>
                  <a:pt x="117" y="207"/>
                </a:cubicBezTo>
                <a:cubicBezTo>
                  <a:pt x="110" y="207"/>
                  <a:pt x="105" y="201"/>
                  <a:pt x="105" y="195"/>
                </a:cubicBezTo>
                <a:cubicBezTo>
                  <a:pt x="105" y="156"/>
                  <a:pt x="105" y="156"/>
                  <a:pt x="105" y="156"/>
                </a:cubicBezTo>
                <a:cubicBezTo>
                  <a:pt x="66" y="156"/>
                  <a:pt x="66" y="156"/>
                  <a:pt x="66" y="156"/>
                </a:cubicBezTo>
                <a:cubicBezTo>
                  <a:pt x="59" y="156"/>
                  <a:pt x="54" y="150"/>
                  <a:pt x="54" y="144"/>
                </a:cubicBezTo>
                <a:cubicBezTo>
                  <a:pt x="54" y="117"/>
                  <a:pt x="54" y="117"/>
                  <a:pt x="54" y="117"/>
                </a:cubicBezTo>
                <a:cubicBezTo>
                  <a:pt x="54" y="110"/>
                  <a:pt x="59" y="105"/>
                  <a:pt x="66" y="105"/>
                </a:cubicBezTo>
                <a:cubicBezTo>
                  <a:pt x="105" y="105"/>
                  <a:pt x="105" y="105"/>
                  <a:pt x="105" y="105"/>
                </a:cubicBezTo>
                <a:cubicBezTo>
                  <a:pt x="105" y="66"/>
                  <a:pt x="105" y="66"/>
                  <a:pt x="105" y="66"/>
                </a:cubicBezTo>
                <a:cubicBezTo>
                  <a:pt x="105" y="59"/>
                  <a:pt x="110" y="54"/>
                  <a:pt x="117" y="54"/>
                </a:cubicBezTo>
                <a:cubicBezTo>
                  <a:pt x="143" y="54"/>
                  <a:pt x="143" y="54"/>
                  <a:pt x="143" y="54"/>
                </a:cubicBezTo>
                <a:cubicBezTo>
                  <a:pt x="150" y="54"/>
                  <a:pt x="155" y="59"/>
                  <a:pt x="155" y="66"/>
                </a:cubicBezTo>
                <a:cubicBezTo>
                  <a:pt x="155" y="105"/>
                  <a:pt x="155" y="105"/>
                  <a:pt x="155" y="105"/>
                </a:cubicBezTo>
                <a:cubicBezTo>
                  <a:pt x="194" y="105"/>
                  <a:pt x="194" y="105"/>
                  <a:pt x="194" y="105"/>
                </a:cubicBezTo>
                <a:cubicBezTo>
                  <a:pt x="201" y="105"/>
                  <a:pt x="206" y="110"/>
                  <a:pt x="206" y="117"/>
                </a:cubicBezTo>
                <a:lnTo>
                  <a:pt x="206" y="144"/>
                </a:lnTo>
                <a:close/>
              </a:path>
            </a:pathLst>
          </a:custGeom>
          <a:solidFill>
            <a:srgbClr val="F9504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20" name="Straight Connector 19"/>
          <p:cNvCxnSpPr/>
          <p:nvPr/>
        </p:nvCxnSpPr>
        <p:spPr>
          <a:xfrm>
            <a:off x="0" y="4676394"/>
            <a:ext cx="3810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5334000" y="4676394"/>
            <a:ext cx="3810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10"/>
          <p:cNvGrpSpPr>
            <a:grpSpLocks noChangeAspect="1"/>
          </p:cNvGrpSpPr>
          <p:nvPr/>
        </p:nvGrpSpPr>
        <p:grpSpPr bwMode="auto">
          <a:xfrm>
            <a:off x="4226389" y="4571238"/>
            <a:ext cx="691221" cy="210312"/>
            <a:chOff x="1872" y="1313"/>
            <a:chExt cx="2018" cy="614"/>
          </a:xfrm>
          <a:solidFill>
            <a:schemeClr val="bg1"/>
          </a:solidFill>
        </p:grpSpPr>
        <p:sp>
          <p:nvSpPr>
            <p:cNvPr id="24" name="Freeform 11"/>
            <p:cNvSpPr>
              <a:spLocks noEditPoints="1"/>
            </p:cNvSpPr>
            <p:nvPr/>
          </p:nvSpPr>
          <p:spPr bwMode="auto">
            <a:xfrm>
              <a:off x="3276" y="1313"/>
              <a:ext cx="614" cy="614"/>
            </a:xfrm>
            <a:custGeom>
              <a:avLst/>
              <a:gdLst>
                <a:gd name="T0" fmla="*/ 130 w 260"/>
                <a:gd name="T1" fmla="*/ 0 h 260"/>
                <a:gd name="T2" fmla="*/ 0 w 260"/>
                <a:gd name="T3" fmla="*/ 130 h 260"/>
                <a:gd name="T4" fmla="*/ 130 w 260"/>
                <a:gd name="T5" fmla="*/ 260 h 260"/>
                <a:gd name="T6" fmla="*/ 260 w 260"/>
                <a:gd name="T7" fmla="*/ 130 h 260"/>
                <a:gd name="T8" fmla="*/ 130 w 260"/>
                <a:gd name="T9" fmla="*/ 0 h 260"/>
                <a:gd name="T10" fmla="*/ 214 w 260"/>
                <a:gd name="T11" fmla="*/ 142 h 260"/>
                <a:gd name="T12" fmla="*/ 201 w 260"/>
                <a:gd name="T13" fmla="*/ 155 h 260"/>
                <a:gd name="T14" fmla="*/ 201 w 260"/>
                <a:gd name="T15" fmla="*/ 162 h 260"/>
                <a:gd name="T16" fmla="*/ 188 w 260"/>
                <a:gd name="T17" fmla="*/ 175 h 260"/>
                <a:gd name="T18" fmla="*/ 177 w 260"/>
                <a:gd name="T19" fmla="*/ 175 h 260"/>
                <a:gd name="T20" fmla="*/ 164 w 260"/>
                <a:gd name="T21" fmla="*/ 162 h 260"/>
                <a:gd name="T22" fmla="*/ 164 w 260"/>
                <a:gd name="T23" fmla="*/ 144 h 260"/>
                <a:gd name="T24" fmla="*/ 95 w 260"/>
                <a:gd name="T25" fmla="*/ 144 h 260"/>
                <a:gd name="T26" fmla="*/ 95 w 260"/>
                <a:gd name="T27" fmla="*/ 162 h 260"/>
                <a:gd name="T28" fmla="*/ 82 w 260"/>
                <a:gd name="T29" fmla="*/ 175 h 260"/>
                <a:gd name="T30" fmla="*/ 72 w 260"/>
                <a:gd name="T31" fmla="*/ 175 h 260"/>
                <a:gd name="T32" fmla="*/ 59 w 260"/>
                <a:gd name="T33" fmla="*/ 162 h 260"/>
                <a:gd name="T34" fmla="*/ 59 w 260"/>
                <a:gd name="T35" fmla="*/ 155 h 260"/>
                <a:gd name="T36" fmla="*/ 46 w 260"/>
                <a:gd name="T37" fmla="*/ 142 h 260"/>
                <a:gd name="T38" fmla="*/ 46 w 260"/>
                <a:gd name="T39" fmla="*/ 119 h 260"/>
                <a:gd name="T40" fmla="*/ 59 w 260"/>
                <a:gd name="T41" fmla="*/ 105 h 260"/>
                <a:gd name="T42" fmla="*/ 59 w 260"/>
                <a:gd name="T43" fmla="*/ 99 h 260"/>
                <a:gd name="T44" fmla="*/ 72 w 260"/>
                <a:gd name="T45" fmla="*/ 86 h 260"/>
                <a:gd name="T46" fmla="*/ 82 w 260"/>
                <a:gd name="T47" fmla="*/ 86 h 260"/>
                <a:gd name="T48" fmla="*/ 95 w 260"/>
                <a:gd name="T49" fmla="*/ 99 h 260"/>
                <a:gd name="T50" fmla="*/ 95 w 260"/>
                <a:gd name="T51" fmla="*/ 117 h 260"/>
                <a:gd name="T52" fmla="*/ 164 w 260"/>
                <a:gd name="T53" fmla="*/ 117 h 260"/>
                <a:gd name="T54" fmla="*/ 164 w 260"/>
                <a:gd name="T55" fmla="*/ 99 h 260"/>
                <a:gd name="T56" fmla="*/ 177 w 260"/>
                <a:gd name="T57" fmla="*/ 86 h 260"/>
                <a:gd name="T58" fmla="*/ 188 w 260"/>
                <a:gd name="T59" fmla="*/ 86 h 260"/>
                <a:gd name="T60" fmla="*/ 201 w 260"/>
                <a:gd name="T61" fmla="*/ 99 h 260"/>
                <a:gd name="T62" fmla="*/ 201 w 260"/>
                <a:gd name="T63" fmla="*/ 105 h 260"/>
                <a:gd name="T64" fmla="*/ 214 w 260"/>
                <a:gd name="T65" fmla="*/ 119 h 260"/>
                <a:gd name="T66" fmla="*/ 214 w 260"/>
                <a:gd name="T67" fmla="*/ 142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60" h="260">
                  <a:moveTo>
                    <a:pt x="130" y="0"/>
                  </a:moveTo>
                  <a:cubicBezTo>
                    <a:pt x="58" y="0"/>
                    <a:pt x="0" y="59"/>
                    <a:pt x="0" y="130"/>
                  </a:cubicBezTo>
                  <a:cubicBezTo>
                    <a:pt x="0" y="202"/>
                    <a:pt x="58" y="260"/>
                    <a:pt x="130" y="260"/>
                  </a:cubicBezTo>
                  <a:cubicBezTo>
                    <a:pt x="202" y="260"/>
                    <a:pt x="260" y="202"/>
                    <a:pt x="260" y="130"/>
                  </a:cubicBezTo>
                  <a:cubicBezTo>
                    <a:pt x="260" y="59"/>
                    <a:pt x="202" y="0"/>
                    <a:pt x="130" y="0"/>
                  </a:cubicBezTo>
                  <a:moveTo>
                    <a:pt x="214" y="142"/>
                  </a:moveTo>
                  <a:cubicBezTo>
                    <a:pt x="214" y="149"/>
                    <a:pt x="208" y="155"/>
                    <a:pt x="201" y="155"/>
                  </a:cubicBezTo>
                  <a:cubicBezTo>
                    <a:pt x="201" y="162"/>
                    <a:pt x="201" y="162"/>
                    <a:pt x="201" y="162"/>
                  </a:cubicBezTo>
                  <a:cubicBezTo>
                    <a:pt x="201" y="169"/>
                    <a:pt x="195" y="175"/>
                    <a:pt x="188" y="175"/>
                  </a:cubicBezTo>
                  <a:cubicBezTo>
                    <a:pt x="177" y="175"/>
                    <a:pt x="177" y="175"/>
                    <a:pt x="177" y="175"/>
                  </a:cubicBezTo>
                  <a:cubicBezTo>
                    <a:pt x="170" y="175"/>
                    <a:pt x="164" y="169"/>
                    <a:pt x="164" y="162"/>
                  </a:cubicBezTo>
                  <a:cubicBezTo>
                    <a:pt x="164" y="144"/>
                    <a:pt x="164" y="144"/>
                    <a:pt x="164" y="144"/>
                  </a:cubicBezTo>
                  <a:cubicBezTo>
                    <a:pt x="95" y="144"/>
                    <a:pt x="95" y="144"/>
                    <a:pt x="95" y="144"/>
                  </a:cubicBezTo>
                  <a:cubicBezTo>
                    <a:pt x="95" y="162"/>
                    <a:pt x="95" y="162"/>
                    <a:pt x="95" y="162"/>
                  </a:cubicBezTo>
                  <a:cubicBezTo>
                    <a:pt x="95" y="169"/>
                    <a:pt x="89" y="175"/>
                    <a:pt x="82" y="175"/>
                  </a:cubicBezTo>
                  <a:cubicBezTo>
                    <a:pt x="72" y="175"/>
                    <a:pt x="72" y="175"/>
                    <a:pt x="72" y="175"/>
                  </a:cubicBezTo>
                  <a:cubicBezTo>
                    <a:pt x="65" y="175"/>
                    <a:pt x="59" y="169"/>
                    <a:pt x="59" y="162"/>
                  </a:cubicBezTo>
                  <a:cubicBezTo>
                    <a:pt x="59" y="155"/>
                    <a:pt x="59" y="155"/>
                    <a:pt x="59" y="155"/>
                  </a:cubicBezTo>
                  <a:cubicBezTo>
                    <a:pt x="52" y="155"/>
                    <a:pt x="46" y="149"/>
                    <a:pt x="46" y="142"/>
                  </a:cubicBezTo>
                  <a:cubicBezTo>
                    <a:pt x="46" y="119"/>
                    <a:pt x="46" y="119"/>
                    <a:pt x="46" y="119"/>
                  </a:cubicBezTo>
                  <a:cubicBezTo>
                    <a:pt x="46" y="111"/>
                    <a:pt x="52" y="105"/>
                    <a:pt x="59" y="105"/>
                  </a:cubicBezTo>
                  <a:cubicBezTo>
                    <a:pt x="59" y="99"/>
                    <a:pt x="59" y="99"/>
                    <a:pt x="59" y="99"/>
                  </a:cubicBezTo>
                  <a:cubicBezTo>
                    <a:pt x="59" y="92"/>
                    <a:pt x="65" y="86"/>
                    <a:pt x="72" y="86"/>
                  </a:cubicBezTo>
                  <a:cubicBezTo>
                    <a:pt x="82" y="86"/>
                    <a:pt x="82" y="86"/>
                    <a:pt x="82" y="86"/>
                  </a:cubicBezTo>
                  <a:cubicBezTo>
                    <a:pt x="89" y="86"/>
                    <a:pt x="95" y="92"/>
                    <a:pt x="95" y="99"/>
                  </a:cubicBezTo>
                  <a:cubicBezTo>
                    <a:pt x="95" y="117"/>
                    <a:pt x="95" y="117"/>
                    <a:pt x="95" y="117"/>
                  </a:cubicBezTo>
                  <a:cubicBezTo>
                    <a:pt x="164" y="117"/>
                    <a:pt x="164" y="117"/>
                    <a:pt x="164" y="117"/>
                  </a:cubicBezTo>
                  <a:cubicBezTo>
                    <a:pt x="164" y="99"/>
                    <a:pt x="164" y="99"/>
                    <a:pt x="164" y="99"/>
                  </a:cubicBezTo>
                  <a:cubicBezTo>
                    <a:pt x="164" y="92"/>
                    <a:pt x="170" y="86"/>
                    <a:pt x="177" y="86"/>
                  </a:cubicBezTo>
                  <a:cubicBezTo>
                    <a:pt x="188" y="86"/>
                    <a:pt x="188" y="86"/>
                    <a:pt x="188" y="86"/>
                  </a:cubicBezTo>
                  <a:cubicBezTo>
                    <a:pt x="195" y="86"/>
                    <a:pt x="201" y="92"/>
                    <a:pt x="201" y="99"/>
                  </a:cubicBezTo>
                  <a:cubicBezTo>
                    <a:pt x="201" y="105"/>
                    <a:pt x="201" y="105"/>
                    <a:pt x="201" y="105"/>
                  </a:cubicBezTo>
                  <a:cubicBezTo>
                    <a:pt x="208" y="105"/>
                    <a:pt x="214" y="111"/>
                    <a:pt x="214" y="119"/>
                  </a:cubicBezTo>
                  <a:lnTo>
                    <a:pt x="214" y="1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12"/>
            <p:cNvSpPr>
              <a:spLocks noEditPoints="1"/>
            </p:cNvSpPr>
            <p:nvPr/>
          </p:nvSpPr>
          <p:spPr bwMode="auto">
            <a:xfrm>
              <a:off x="2574" y="1313"/>
              <a:ext cx="614" cy="614"/>
            </a:xfrm>
            <a:custGeom>
              <a:avLst/>
              <a:gdLst>
                <a:gd name="T0" fmla="*/ 130 w 260"/>
                <a:gd name="T1" fmla="*/ 0 h 260"/>
                <a:gd name="T2" fmla="*/ 0 w 260"/>
                <a:gd name="T3" fmla="*/ 130 h 260"/>
                <a:gd name="T4" fmla="*/ 130 w 260"/>
                <a:gd name="T5" fmla="*/ 260 h 260"/>
                <a:gd name="T6" fmla="*/ 260 w 260"/>
                <a:gd name="T7" fmla="*/ 130 h 260"/>
                <a:gd name="T8" fmla="*/ 130 w 260"/>
                <a:gd name="T9" fmla="*/ 0 h 260"/>
                <a:gd name="T10" fmla="*/ 133 w 260"/>
                <a:gd name="T11" fmla="*/ 202 h 260"/>
                <a:gd name="T12" fmla="*/ 127 w 260"/>
                <a:gd name="T13" fmla="*/ 202 h 260"/>
                <a:gd name="T14" fmla="*/ 71 w 260"/>
                <a:gd name="T15" fmla="*/ 151 h 260"/>
                <a:gd name="T16" fmla="*/ 100 w 260"/>
                <a:gd name="T17" fmla="*/ 151 h 260"/>
                <a:gd name="T18" fmla="*/ 104 w 260"/>
                <a:gd name="T19" fmla="*/ 149 h 260"/>
                <a:gd name="T20" fmla="*/ 106 w 260"/>
                <a:gd name="T21" fmla="*/ 144 h 260"/>
                <a:gd name="T22" fmla="*/ 120 w 260"/>
                <a:gd name="T23" fmla="*/ 169 h 260"/>
                <a:gd name="T24" fmla="*/ 127 w 260"/>
                <a:gd name="T25" fmla="*/ 169 h 260"/>
                <a:gd name="T26" fmla="*/ 146 w 260"/>
                <a:gd name="T27" fmla="*/ 128 h 260"/>
                <a:gd name="T28" fmla="*/ 153 w 260"/>
                <a:gd name="T29" fmla="*/ 148 h 260"/>
                <a:gd name="T30" fmla="*/ 157 w 260"/>
                <a:gd name="T31" fmla="*/ 151 h 260"/>
                <a:gd name="T32" fmla="*/ 189 w 260"/>
                <a:gd name="T33" fmla="*/ 151 h 260"/>
                <a:gd name="T34" fmla="*/ 133 w 260"/>
                <a:gd name="T35" fmla="*/ 202 h 260"/>
                <a:gd name="T36" fmla="*/ 196 w 260"/>
                <a:gd name="T37" fmla="*/ 139 h 260"/>
                <a:gd name="T38" fmla="*/ 196 w 260"/>
                <a:gd name="T39" fmla="*/ 139 h 260"/>
                <a:gd name="T40" fmla="*/ 162 w 260"/>
                <a:gd name="T41" fmla="*/ 139 h 260"/>
                <a:gd name="T42" fmla="*/ 151 w 260"/>
                <a:gd name="T43" fmla="*/ 107 h 260"/>
                <a:gd name="T44" fmla="*/ 143 w 260"/>
                <a:gd name="T45" fmla="*/ 107 h 260"/>
                <a:gd name="T46" fmla="*/ 123 w 260"/>
                <a:gd name="T47" fmla="*/ 150 h 260"/>
                <a:gd name="T48" fmla="*/ 110 w 260"/>
                <a:gd name="T49" fmla="*/ 126 h 260"/>
                <a:gd name="T50" fmla="*/ 103 w 260"/>
                <a:gd name="T51" fmla="*/ 126 h 260"/>
                <a:gd name="T52" fmla="*/ 96 w 260"/>
                <a:gd name="T53" fmla="*/ 139 h 260"/>
                <a:gd name="T54" fmla="*/ 64 w 260"/>
                <a:gd name="T55" fmla="*/ 139 h 260"/>
                <a:gd name="T56" fmla="*/ 64 w 260"/>
                <a:gd name="T57" fmla="*/ 139 h 260"/>
                <a:gd name="T58" fmla="*/ 63 w 260"/>
                <a:gd name="T59" fmla="*/ 94 h 260"/>
                <a:gd name="T60" fmla="*/ 96 w 260"/>
                <a:gd name="T61" fmla="*/ 74 h 260"/>
                <a:gd name="T62" fmla="*/ 130 w 260"/>
                <a:gd name="T63" fmla="*/ 94 h 260"/>
                <a:gd name="T64" fmla="*/ 164 w 260"/>
                <a:gd name="T65" fmla="*/ 74 h 260"/>
                <a:gd name="T66" fmla="*/ 197 w 260"/>
                <a:gd name="T67" fmla="*/ 94 h 260"/>
                <a:gd name="T68" fmla="*/ 196 w 260"/>
                <a:gd name="T69" fmla="*/ 139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60" h="260">
                  <a:moveTo>
                    <a:pt x="130" y="0"/>
                  </a:moveTo>
                  <a:cubicBezTo>
                    <a:pt x="58" y="0"/>
                    <a:pt x="0" y="59"/>
                    <a:pt x="0" y="130"/>
                  </a:cubicBezTo>
                  <a:cubicBezTo>
                    <a:pt x="0" y="202"/>
                    <a:pt x="58" y="260"/>
                    <a:pt x="130" y="260"/>
                  </a:cubicBezTo>
                  <a:cubicBezTo>
                    <a:pt x="202" y="260"/>
                    <a:pt x="260" y="202"/>
                    <a:pt x="260" y="130"/>
                  </a:cubicBezTo>
                  <a:cubicBezTo>
                    <a:pt x="260" y="59"/>
                    <a:pt x="202" y="0"/>
                    <a:pt x="130" y="0"/>
                  </a:cubicBezTo>
                  <a:moveTo>
                    <a:pt x="133" y="202"/>
                  </a:moveTo>
                  <a:cubicBezTo>
                    <a:pt x="131" y="203"/>
                    <a:pt x="129" y="203"/>
                    <a:pt x="127" y="202"/>
                  </a:cubicBezTo>
                  <a:cubicBezTo>
                    <a:pt x="118" y="195"/>
                    <a:pt x="87" y="173"/>
                    <a:pt x="71" y="151"/>
                  </a:cubicBezTo>
                  <a:cubicBezTo>
                    <a:pt x="100" y="151"/>
                    <a:pt x="100" y="151"/>
                    <a:pt x="100" y="151"/>
                  </a:cubicBezTo>
                  <a:cubicBezTo>
                    <a:pt x="102" y="151"/>
                    <a:pt x="103" y="150"/>
                    <a:pt x="104" y="149"/>
                  </a:cubicBezTo>
                  <a:cubicBezTo>
                    <a:pt x="106" y="144"/>
                    <a:pt x="106" y="144"/>
                    <a:pt x="106" y="144"/>
                  </a:cubicBezTo>
                  <a:cubicBezTo>
                    <a:pt x="120" y="169"/>
                    <a:pt x="120" y="169"/>
                    <a:pt x="120" y="169"/>
                  </a:cubicBezTo>
                  <a:cubicBezTo>
                    <a:pt x="122" y="172"/>
                    <a:pt x="126" y="171"/>
                    <a:pt x="127" y="169"/>
                  </a:cubicBezTo>
                  <a:cubicBezTo>
                    <a:pt x="146" y="128"/>
                    <a:pt x="146" y="128"/>
                    <a:pt x="146" y="128"/>
                  </a:cubicBezTo>
                  <a:cubicBezTo>
                    <a:pt x="153" y="148"/>
                    <a:pt x="153" y="148"/>
                    <a:pt x="153" y="148"/>
                  </a:cubicBezTo>
                  <a:cubicBezTo>
                    <a:pt x="154" y="150"/>
                    <a:pt x="155" y="151"/>
                    <a:pt x="157" y="151"/>
                  </a:cubicBezTo>
                  <a:cubicBezTo>
                    <a:pt x="189" y="151"/>
                    <a:pt x="189" y="151"/>
                    <a:pt x="189" y="151"/>
                  </a:cubicBezTo>
                  <a:cubicBezTo>
                    <a:pt x="173" y="173"/>
                    <a:pt x="142" y="195"/>
                    <a:pt x="133" y="202"/>
                  </a:cubicBezTo>
                  <a:moveTo>
                    <a:pt x="196" y="139"/>
                  </a:moveTo>
                  <a:cubicBezTo>
                    <a:pt x="196" y="139"/>
                    <a:pt x="196" y="139"/>
                    <a:pt x="196" y="139"/>
                  </a:cubicBezTo>
                  <a:cubicBezTo>
                    <a:pt x="162" y="139"/>
                    <a:pt x="162" y="139"/>
                    <a:pt x="162" y="139"/>
                  </a:cubicBezTo>
                  <a:cubicBezTo>
                    <a:pt x="151" y="107"/>
                    <a:pt x="151" y="107"/>
                    <a:pt x="151" y="107"/>
                  </a:cubicBezTo>
                  <a:cubicBezTo>
                    <a:pt x="149" y="104"/>
                    <a:pt x="145" y="103"/>
                    <a:pt x="143" y="107"/>
                  </a:cubicBezTo>
                  <a:cubicBezTo>
                    <a:pt x="123" y="150"/>
                    <a:pt x="123" y="150"/>
                    <a:pt x="123" y="150"/>
                  </a:cubicBezTo>
                  <a:cubicBezTo>
                    <a:pt x="110" y="126"/>
                    <a:pt x="110" y="126"/>
                    <a:pt x="110" y="126"/>
                  </a:cubicBezTo>
                  <a:cubicBezTo>
                    <a:pt x="108" y="123"/>
                    <a:pt x="104" y="123"/>
                    <a:pt x="103" y="126"/>
                  </a:cubicBezTo>
                  <a:cubicBezTo>
                    <a:pt x="96" y="139"/>
                    <a:pt x="96" y="139"/>
                    <a:pt x="96" y="139"/>
                  </a:cubicBezTo>
                  <a:cubicBezTo>
                    <a:pt x="64" y="139"/>
                    <a:pt x="64" y="139"/>
                    <a:pt x="64" y="139"/>
                  </a:cubicBezTo>
                  <a:cubicBezTo>
                    <a:pt x="64" y="139"/>
                    <a:pt x="64" y="139"/>
                    <a:pt x="64" y="139"/>
                  </a:cubicBezTo>
                  <a:cubicBezTo>
                    <a:pt x="57" y="125"/>
                    <a:pt x="55" y="109"/>
                    <a:pt x="63" y="94"/>
                  </a:cubicBezTo>
                  <a:cubicBezTo>
                    <a:pt x="69" y="82"/>
                    <a:pt x="82" y="74"/>
                    <a:pt x="96" y="74"/>
                  </a:cubicBezTo>
                  <a:cubicBezTo>
                    <a:pt x="111" y="74"/>
                    <a:pt x="123" y="82"/>
                    <a:pt x="130" y="94"/>
                  </a:cubicBezTo>
                  <a:cubicBezTo>
                    <a:pt x="136" y="82"/>
                    <a:pt x="149" y="74"/>
                    <a:pt x="164" y="74"/>
                  </a:cubicBezTo>
                  <a:cubicBezTo>
                    <a:pt x="178" y="74"/>
                    <a:pt x="190" y="82"/>
                    <a:pt x="197" y="94"/>
                  </a:cubicBezTo>
                  <a:cubicBezTo>
                    <a:pt x="205" y="109"/>
                    <a:pt x="202" y="125"/>
                    <a:pt x="196" y="13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3"/>
            <p:cNvSpPr>
              <a:spLocks noEditPoints="1"/>
            </p:cNvSpPr>
            <p:nvPr/>
          </p:nvSpPr>
          <p:spPr bwMode="auto">
            <a:xfrm>
              <a:off x="1872" y="1313"/>
              <a:ext cx="615" cy="614"/>
            </a:xfrm>
            <a:custGeom>
              <a:avLst/>
              <a:gdLst>
                <a:gd name="T0" fmla="*/ 130 w 260"/>
                <a:gd name="T1" fmla="*/ 0 h 260"/>
                <a:gd name="T2" fmla="*/ 0 w 260"/>
                <a:gd name="T3" fmla="*/ 130 h 260"/>
                <a:gd name="T4" fmla="*/ 130 w 260"/>
                <a:gd name="T5" fmla="*/ 260 h 260"/>
                <a:gd name="T6" fmla="*/ 260 w 260"/>
                <a:gd name="T7" fmla="*/ 130 h 260"/>
                <a:gd name="T8" fmla="*/ 130 w 260"/>
                <a:gd name="T9" fmla="*/ 0 h 260"/>
                <a:gd name="T10" fmla="*/ 206 w 260"/>
                <a:gd name="T11" fmla="*/ 144 h 260"/>
                <a:gd name="T12" fmla="*/ 194 w 260"/>
                <a:gd name="T13" fmla="*/ 156 h 260"/>
                <a:gd name="T14" fmla="*/ 155 w 260"/>
                <a:gd name="T15" fmla="*/ 156 h 260"/>
                <a:gd name="T16" fmla="*/ 155 w 260"/>
                <a:gd name="T17" fmla="*/ 195 h 260"/>
                <a:gd name="T18" fmla="*/ 143 w 260"/>
                <a:gd name="T19" fmla="*/ 207 h 260"/>
                <a:gd name="T20" fmla="*/ 117 w 260"/>
                <a:gd name="T21" fmla="*/ 207 h 260"/>
                <a:gd name="T22" fmla="*/ 105 w 260"/>
                <a:gd name="T23" fmla="*/ 195 h 260"/>
                <a:gd name="T24" fmla="*/ 105 w 260"/>
                <a:gd name="T25" fmla="*/ 156 h 260"/>
                <a:gd name="T26" fmla="*/ 66 w 260"/>
                <a:gd name="T27" fmla="*/ 156 h 260"/>
                <a:gd name="T28" fmla="*/ 54 w 260"/>
                <a:gd name="T29" fmla="*/ 144 h 260"/>
                <a:gd name="T30" fmla="*/ 54 w 260"/>
                <a:gd name="T31" fmla="*/ 117 h 260"/>
                <a:gd name="T32" fmla="*/ 66 w 260"/>
                <a:gd name="T33" fmla="*/ 105 h 260"/>
                <a:gd name="T34" fmla="*/ 105 w 260"/>
                <a:gd name="T35" fmla="*/ 105 h 260"/>
                <a:gd name="T36" fmla="*/ 105 w 260"/>
                <a:gd name="T37" fmla="*/ 66 h 260"/>
                <a:gd name="T38" fmla="*/ 117 w 260"/>
                <a:gd name="T39" fmla="*/ 54 h 260"/>
                <a:gd name="T40" fmla="*/ 143 w 260"/>
                <a:gd name="T41" fmla="*/ 54 h 260"/>
                <a:gd name="T42" fmla="*/ 155 w 260"/>
                <a:gd name="T43" fmla="*/ 66 h 260"/>
                <a:gd name="T44" fmla="*/ 155 w 260"/>
                <a:gd name="T45" fmla="*/ 105 h 260"/>
                <a:gd name="T46" fmla="*/ 194 w 260"/>
                <a:gd name="T47" fmla="*/ 105 h 260"/>
                <a:gd name="T48" fmla="*/ 206 w 260"/>
                <a:gd name="T49" fmla="*/ 117 h 260"/>
                <a:gd name="T50" fmla="*/ 206 w 260"/>
                <a:gd name="T51" fmla="*/ 144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60" h="260">
                  <a:moveTo>
                    <a:pt x="130" y="0"/>
                  </a:moveTo>
                  <a:cubicBezTo>
                    <a:pt x="58" y="0"/>
                    <a:pt x="0" y="59"/>
                    <a:pt x="0" y="130"/>
                  </a:cubicBezTo>
                  <a:cubicBezTo>
                    <a:pt x="0" y="202"/>
                    <a:pt x="58" y="260"/>
                    <a:pt x="130" y="260"/>
                  </a:cubicBezTo>
                  <a:cubicBezTo>
                    <a:pt x="202" y="260"/>
                    <a:pt x="260" y="202"/>
                    <a:pt x="260" y="130"/>
                  </a:cubicBezTo>
                  <a:cubicBezTo>
                    <a:pt x="260" y="59"/>
                    <a:pt x="202" y="0"/>
                    <a:pt x="130" y="0"/>
                  </a:cubicBezTo>
                  <a:moveTo>
                    <a:pt x="206" y="144"/>
                  </a:moveTo>
                  <a:cubicBezTo>
                    <a:pt x="206" y="150"/>
                    <a:pt x="201" y="156"/>
                    <a:pt x="194" y="156"/>
                  </a:cubicBezTo>
                  <a:cubicBezTo>
                    <a:pt x="155" y="156"/>
                    <a:pt x="155" y="156"/>
                    <a:pt x="155" y="156"/>
                  </a:cubicBezTo>
                  <a:cubicBezTo>
                    <a:pt x="155" y="195"/>
                    <a:pt x="155" y="195"/>
                    <a:pt x="155" y="195"/>
                  </a:cubicBezTo>
                  <a:cubicBezTo>
                    <a:pt x="155" y="201"/>
                    <a:pt x="150" y="207"/>
                    <a:pt x="143" y="207"/>
                  </a:cubicBezTo>
                  <a:cubicBezTo>
                    <a:pt x="117" y="207"/>
                    <a:pt x="117" y="207"/>
                    <a:pt x="117" y="207"/>
                  </a:cubicBezTo>
                  <a:cubicBezTo>
                    <a:pt x="110" y="207"/>
                    <a:pt x="105" y="201"/>
                    <a:pt x="105" y="195"/>
                  </a:cubicBezTo>
                  <a:cubicBezTo>
                    <a:pt x="105" y="156"/>
                    <a:pt x="105" y="156"/>
                    <a:pt x="105" y="156"/>
                  </a:cubicBezTo>
                  <a:cubicBezTo>
                    <a:pt x="66" y="156"/>
                    <a:pt x="66" y="156"/>
                    <a:pt x="66" y="156"/>
                  </a:cubicBezTo>
                  <a:cubicBezTo>
                    <a:pt x="59" y="156"/>
                    <a:pt x="54" y="150"/>
                    <a:pt x="54" y="144"/>
                  </a:cubicBezTo>
                  <a:cubicBezTo>
                    <a:pt x="54" y="117"/>
                    <a:pt x="54" y="117"/>
                    <a:pt x="54" y="117"/>
                  </a:cubicBezTo>
                  <a:cubicBezTo>
                    <a:pt x="54" y="110"/>
                    <a:pt x="59" y="105"/>
                    <a:pt x="66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66"/>
                    <a:pt x="105" y="66"/>
                    <a:pt x="105" y="66"/>
                  </a:cubicBezTo>
                  <a:cubicBezTo>
                    <a:pt x="105" y="59"/>
                    <a:pt x="110" y="54"/>
                    <a:pt x="117" y="54"/>
                  </a:cubicBezTo>
                  <a:cubicBezTo>
                    <a:pt x="143" y="54"/>
                    <a:pt x="143" y="54"/>
                    <a:pt x="143" y="54"/>
                  </a:cubicBezTo>
                  <a:cubicBezTo>
                    <a:pt x="150" y="54"/>
                    <a:pt x="155" y="59"/>
                    <a:pt x="155" y="66"/>
                  </a:cubicBezTo>
                  <a:cubicBezTo>
                    <a:pt x="155" y="105"/>
                    <a:pt x="155" y="105"/>
                    <a:pt x="155" y="105"/>
                  </a:cubicBezTo>
                  <a:cubicBezTo>
                    <a:pt x="194" y="105"/>
                    <a:pt x="194" y="105"/>
                    <a:pt x="194" y="105"/>
                  </a:cubicBezTo>
                  <a:cubicBezTo>
                    <a:pt x="201" y="105"/>
                    <a:pt x="206" y="110"/>
                    <a:pt x="206" y="117"/>
                  </a:cubicBezTo>
                  <a:lnTo>
                    <a:pt x="206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54F511AC-E04C-4818-89A6-1852D140219D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361" b="31361"/>
          <a:stretch/>
        </p:blipFill>
        <p:spPr>
          <a:xfrm>
            <a:off x="-27157" y="-29750"/>
            <a:ext cx="9198314" cy="2326526"/>
          </a:xfrm>
        </p:spPr>
      </p:pic>
      <p:sp>
        <p:nvSpPr>
          <p:cNvPr id="30" name="EFFECT">
            <a:extLst>
              <a:ext uri="{FF2B5EF4-FFF2-40B4-BE49-F238E27FC236}">
                <a16:creationId xmlns:a16="http://schemas.microsoft.com/office/drawing/2014/main" id="{076E4D20-8FF3-4883-B8DD-602A716BE60E}"/>
              </a:ext>
            </a:extLst>
          </p:cNvPr>
          <p:cNvSpPr/>
          <p:nvPr/>
        </p:nvSpPr>
        <p:spPr>
          <a:xfrm>
            <a:off x="-42672" y="2130407"/>
            <a:ext cx="1840546" cy="350264"/>
          </a:xfrm>
          <a:custGeom>
            <a:avLst/>
            <a:gdLst>
              <a:gd name="connsiteX0" fmla="*/ 170451 w 1334704"/>
              <a:gd name="connsiteY0" fmla="*/ 242794 h 254000"/>
              <a:gd name="connsiteX1" fmla="*/ 21007 w 1334704"/>
              <a:gd name="connsiteY1" fmla="*/ 138206 h 254000"/>
              <a:gd name="connsiteX2" fmla="*/ 230229 w 1334704"/>
              <a:gd name="connsiteY2" fmla="*/ 242794 h 254000"/>
              <a:gd name="connsiteX3" fmla="*/ 170451 w 1334704"/>
              <a:gd name="connsiteY3" fmla="*/ 242794 h 254000"/>
              <a:gd name="connsiteX4" fmla="*/ 357256 w 1334704"/>
              <a:gd name="connsiteY4" fmla="*/ 153147 h 254000"/>
              <a:gd name="connsiteX5" fmla="*/ 230229 w 1334704"/>
              <a:gd name="connsiteY5" fmla="*/ 242794 h 254000"/>
              <a:gd name="connsiteX6" fmla="*/ 417034 w 1334704"/>
              <a:gd name="connsiteY6" fmla="*/ 153147 h 254000"/>
              <a:gd name="connsiteX7" fmla="*/ 357256 w 1334704"/>
              <a:gd name="connsiteY7" fmla="*/ 153147 h 254000"/>
              <a:gd name="connsiteX8" fmla="*/ 544061 w 1334704"/>
              <a:gd name="connsiteY8" fmla="*/ 242794 h 254000"/>
              <a:gd name="connsiteX9" fmla="*/ 417034 w 1334704"/>
              <a:gd name="connsiteY9" fmla="*/ 153147 h 254000"/>
              <a:gd name="connsiteX10" fmla="*/ 603839 w 1334704"/>
              <a:gd name="connsiteY10" fmla="*/ 242794 h 254000"/>
              <a:gd name="connsiteX11" fmla="*/ 544061 w 1334704"/>
              <a:gd name="connsiteY11" fmla="*/ 242794 h 254000"/>
              <a:gd name="connsiteX12" fmla="*/ 730866 w 1334704"/>
              <a:gd name="connsiteY12" fmla="*/ 145676 h 254000"/>
              <a:gd name="connsiteX13" fmla="*/ 603839 w 1334704"/>
              <a:gd name="connsiteY13" fmla="*/ 242794 h 254000"/>
              <a:gd name="connsiteX14" fmla="*/ 790644 w 1334704"/>
              <a:gd name="connsiteY14" fmla="*/ 145676 h 254000"/>
              <a:gd name="connsiteX15" fmla="*/ 730866 w 1334704"/>
              <a:gd name="connsiteY15" fmla="*/ 145676 h 254000"/>
              <a:gd name="connsiteX16" fmla="*/ 917671 w 1334704"/>
              <a:gd name="connsiteY16" fmla="*/ 242794 h 254000"/>
              <a:gd name="connsiteX17" fmla="*/ 790644 w 1334704"/>
              <a:gd name="connsiteY17" fmla="*/ 145676 h 254000"/>
              <a:gd name="connsiteX18" fmla="*/ 977449 w 1334704"/>
              <a:gd name="connsiteY18" fmla="*/ 235324 h 254000"/>
              <a:gd name="connsiteX19" fmla="*/ 917671 w 1334704"/>
              <a:gd name="connsiteY19" fmla="*/ 242794 h 254000"/>
              <a:gd name="connsiteX20" fmla="*/ 1104476 w 1334704"/>
              <a:gd name="connsiteY20" fmla="*/ 145676 h 254000"/>
              <a:gd name="connsiteX21" fmla="*/ 977449 w 1334704"/>
              <a:gd name="connsiteY21" fmla="*/ 235324 h 254000"/>
              <a:gd name="connsiteX22" fmla="*/ 1164254 w 1334704"/>
              <a:gd name="connsiteY22" fmla="*/ 145676 h 254000"/>
              <a:gd name="connsiteX23" fmla="*/ 1104476 w 1334704"/>
              <a:gd name="connsiteY23" fmla="*/ 145676 h 254000"/>
              <a:gd name="connsiteX24" fmla="*/ 1246448 w 1334704"/>
              <a:gd name="connsiteY24" fmla="*/ 205441 h 254000"/>
              <a:gd name="connsiteX25" fmla="*/ 1164254 w 1334704"/>
              <a:gd name="connsiteY25" fmla="*/ 145676 h 254000"/>
              <a:gd name="connsiteX26" fmla="*/ 1321170 w 1334704"/>
              <a:gd name="connsiteY26" fmla="*/ 190500 h 254000"/>
              <a:gd name="connsiteX27" fmla="*/ 1246448 w 1334704"/>
              <a:gd name="connsiteY27" fmla="*/ 205441 h 254000"/>
              <a:gd name="connsiteX28" fmla="*/ 1321170 w 1334704"/>
              <a:gd name="connsiteY28" fmla="*/ 190500 h 254000"/>
              <a:gd name="connsiteX29" fmla="*/ 1321170 w 1334704"/>
              <a:gd name="connsiteY29" fmla="*/ 190500 h 254000"/>
              <a:gd name="connsiteX30" fmla="*/ 1313698 w 1334704"/>
              <a:gd name="connsiteY30" fmla="*/ 123265 h 254000"/>
              <a:gd name="connsiteX31" fmla="*/ 1321170 w 1334704"/>
              <a:gd name="connsiteY31" fmla="*/ 190500 h 254000"/>
              <a:gd name="connsiteX32" fmla="*/ 1164254 w 1334704"/>
              <a:gd name="connsiteY32" fmla="*/ 11206 h 254000"/>
              <a:gd name="connsiteX33" fmla="*/ 1313698 w 1334704"/>
              <a:gd name="connsiteY33" fmla="*/ 123265 h 254000"/>
              <a:gd name="connsiteX34" fmla="*/ 1104476 w 1334704"/>
              <a:gd name="connsiteY34" fmla="*/ 11206 h 254000"/>
              <a:gd name="connsiteX35" fmla="*/ 1164254 w 1334704"/>
              <a:gd name="connsiteY35" fmla="*/ 11206 h 254000"/>
              <a:gd name="connsiteX36" fmla="*/ 977449 w 1334704"/>
              <a:gd name="connsiteY36" fmla="*/ 108324 h 254000"/>
              <a:gd name="connsiteX37" fmla="*/ 1104476 w 1334704"/>
              <a:gd name="connsiteY37" fmla="*/ 11206 h 254000"/>
              <a:gd name="connsiteX38" fmla="*/ 917671 w 1334704"/>
              <a:gd name="connsiteY38" fmla="*/ 108324 h 254000"/>
              <a:gd name="connsiteX39" fmla="*/ 977449 w 1334704"/>
              <a:gd name="connsiteY39" fmla="*/ 108324 h 254000"/>
              <a:gd name="connsiteX40" fmla="*/ 790644 w 1334704"/>
              <a:gd name="connsiteY40" fmla="*/ 18676 h 254000"/>
              <a:gd name="connsiteX41" fmla="*/ 917671 w 1334704"/>
              <a:gd name="connsiteY41" fmla="*/ 108324 h 254000"/>
              <a:gd name="connsiteX42" fmla="*/ 730866 w 1334704"/>
              <a:gd name="connsiteY42" fmla="*/ 18676 h 254000"/>
              <a:gd name="connsiteX43" fmla="*/ 790644 w 1334704"/>
              <a:gd name="connsiteY43" fmla="*/ 18676 h 254000"/>
              <a:gd name="connsiteX44" fmla="*/ 603839 w 1334704"/>
              <a:gd name="connsiteY44" fmla="*/ 108324 h 254000"/>
              <a:gd name="connsiteX45" fmla="*/ 730866 w 1334704"/>
              <a:gd name="connsiteY45" fmla="*/ 18676 h 254000"/>
              <a:gd name="connsiteX46" fmla="*/ 544061 w 1334704"/>
              <a:gd name="connsiteY46" fmla="*/ 108324 h 254000"/>
              <a:gd name="connsiteX47" fmla="*/ 603839 w 1334704"/>
              <a:gd name="connsiteY47" fmla="*/ 108324 h 254000"/>
              <a:gd name="connsiteX48" fmla="*/ 417034 w 1334704"/>
              <a:gd name="connsiteY48" fmla="*/ 18676 h 254000"/>
              <a:gd name="connsiteX49" fmla="*/ 544061 w 1334704"/>
              <a:gd name="connsiteY49" fmla="*/ 108324 h 254000"/>
              <a:gd name="connsiteX50" fmla="*/ 357256 w 1334704"/>
              <a:gd name="connsiteY50" fmla="*/ 18676 h 254000"/>
              <a:gd name="connsiteX51" fmla="*/ 417034 w 1334704"/>
              <a:gd name="connsiteY51" fmla="*/ 18676 h 254000"/>
              <a:gd name="connsiteX52" fmla="*/ 230229 w 1334704"/>
              <a:gd name="connsiteY52" fmla="*/ 115794 h 254000"/>
              <a:gd name="connsiteX53" fmla="*/ 357256 w 1334704"/>
              <a:gd name="connsiteY53" fmla="*/ 18676 h 254000"/>
              <a:gd name="connsiteX54" fmla="*/ 170451 w 1334704"/>
              <a:gd name="connsiteY54" fmla="*/ 115794 h 254000"/>
              <a:gd name="connsiteX55" fmla="*/ 230229 w 1334704"/>
              <a:gd name="connsiteY55" fmla="*/ 115794 h 254000"/>
              <a:gd name="connsiteX56" fmla="*/ 88257 w 1334704"/>
              <a:gd name="connsiteY56" fmla="*/ 56029 h 254000"/>
              <a:gd name="connsiteX57" fmla="*/ 170451 w 1334704"/>
              <a:gd name="connsiteY57" fmla="*/ 115794 h 254000"/>
              <a:gd name="connsiteX58" fmla="*/ 13535 w 1334704"/>
              <a:gd name="connsiteY58" fmla="*/ 63500 h 254000"/>
              <a:gd name="connsiteX59" fmla="*/ 88257 w 1334704"/>
              <a:gd name="connsiteY59" fmla="*/ 56029 h 254000"/>
              <a:gd name="connsiteX60" fmla="*/ 21007 w 1334704"/>
              <a:gd name="connsiteY60" fmla="*/ 138206 h 254000"/>
              <a:gd name="connsiteX61" fmla="*/ 13535 w 1334704"/>
              <a:gd name="connsiteY61" fmla="*/ 63500 h 25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</a:cxnLst>
            <a:rect l="l" t="t" r="r" b="b"/>
            <a:pathLst>
              <a:path w="1334704" h="254000">
                <a:moveTo>
                  <a:pt x="170451" y="242794"/>
                </a:moveTo>
                <a:lnTo>
                  <a:pt x="21007" y="138206"/>
                </a:lnTo>
                <a:moveTo>
                  <a:pt x="230229" y="242794"/>
                </a:moveTo>
                <a:cubicBezTo>
                  <a:pt x="215284" y="257735"/>
                  <a:pt x="185396" y="257735"/>
                  <a:pt x="170451" y="242794"/>
                </a:cubicBezTo>
                <a:moveTo>
                  <a:pt x="357256" y="153147"/>
                </a:moveTo>
                <a:lnTo>
                  <a:pt x="230229" y="242794"/>
                </a:lnTo>
                <a:moveTo>
                  <a:pt x="417034" y="153147"/>
                </a:moveTo>
                <a:cubicBezTo>
                  <a:pt x="402089" y="138206"/>
                  <a:pt x="372201" y="138206"/>
                  <a:pt x="357256" y="153147"/>
                </a:cubicBezTo>
                <a:moveTo>
                  <a:pt x="544061" y="242794"/>
                </a:moveTo>
                <a:lnTo>
                  <a:pt x="417034" y="153147"/>
                </a:lnTo>
                <a:moveTo>
                  <a:pt x="603839" y="242794"/>
                </a:moveTo>
                <a:cubicBezTo>
                  <a:pt x="588894" y="257735"/>
                  <a:pt x="559006" y="257735"/>
                  <a:pt x="544061" y="242794"/>
                </a:cubicBezTo>
                <a:moveTo>
                  <a:pt x="730866" y="145676"/>
                </a:moveTo>
                <a:lnTo>
                  <a:pt x="603839" y="242794"/>
                </a:lnTo>
                <a:moveTo>
                  <a:pt x="790644" y="145676"/>
                </a:moveTo>
                <a:cubicBezTo>
                  <a:pt x="775699" y="130735"/>
                  <a:pt x="745811" y="130735"/>
                  <a:pt x="730866" y="145676"/>
                </a:cubicBezTo>
                <a:moveTo>
                  <a:pt x="917671" y="242794"/>
                </a:moveTo>
                <a:lnTo>
                  <a:pt x="790644" y="145676"/>
                </a:lnTo>
                <a:moveTo>
                  <a:pt x="977449" y="235324"/>
                </a:moveTo>
                <a:cubicBezTo>
                  <a:pt x="962504" y="250265"/>
                  <a:pt x="932615" y="250265"/>
                  <a:pt x="917671" y="242794"/>
                </a:cubicBezTo>
                <a:moveTo>
                  <a:pt x="1104476" y="145676"/>
                </a:moveTo>
                <a:lnTo>
                  <a:pt x="977449" y="235324"/>
                </a:lnTo>
                <a:moveTo>
                  <a:pt x="1164254" y="145676"/>
                </a:moveTo>
                <a:cubicBezTo>
                  <a:pt x="1149309" y="130735"/>
                  <a:pt x="1119420" y="130735"/>
                  <a:pt x="1104476" y="145676"/>
                </a:cubicBezTo>
                <a:moveTo>
                  <a:pt x="1246448" y="205441"/>
                </a:moveTo>
                <a:lnTo>
                  <a:pt x="1164254" y="145676"/>
                </a:lnTo>
                <a:moveTo>
                  <a:pt x="1321170" y="190500"/>
                </a:moveTo>
                <a:cubicBezTo>
                  <a:pt x="1306225" y="220382"/>
                  <a:pt x="1276337" y="220382"/>
                  <a:pt x="1246448" y="205441"/>
                </a:cubicBezTo>
                <a:moveTo>
                  <a:pt x="1321170" y="190500"/>
                </a:moveTo>
                <a:lnTo>
                  <a:pt x="1321170" y="190500"/>
                </a:lnTo>
                <a:moveTo>
                  <a:pt x="1313698" y="123265"/>
                </a:moveTo>
                <a:cubicBezTo>
                  <a:pt x="1336114" y="138206"/>
                  <a:pt x="1343586" y="168088"/>
                  <a:pt x="1321170" y="190500"/>
                </a:cubicBezTo>
                <a:moveTo>
                  <a:pt x="1164254" y="11206"/>
                </a:moveTo>
                <a:lnTo>
                  <a:pt x="1313698" y="123265"/>
                </a:lnTo>
                <a:moveTo>
                  <a:pt x="1104476" y="11206"/>
                </a:moveTo>
                <a:cubicBezTo>
                  <a:pt x="1119420" y="-3735"/>
                  <a:pt x="1149309" y="-3735"/>
                  <a:pt x="1164254" y="11206"/>
                </a:cubicBezTo>
                <a:moveTo>
                  <a:pt x="977449" y="108324"/>
                </a:moveTo>
                <a:lnTo>
                  <a:pt x="1104476" y="11206"/>
                </a:lnTo>
                <a:moveTo>
                  <a:pt x="917671" y="108324"/>
                </a:moveTo>
                <a:cubicBezTo>
                  <a:pt x="932615" y="123265"/>
                  <a:pt x="962504" y="123265"/>
                  <a:pt x="977449" y="108324"/>
                </a:cubicBezTo>
                <a:moveTo>
                  <a:pt x="790644" y="18676"/>
                </a:moveTo>
                <a:lnTo>
                  <a:pt x="917671" y="108324"/>
                </a:lnTo>
                <a:moveTo>
                  <a:pt x="730866" y="18676"/>
                </a:moveTo>
                <a:cubicBezTo>
                  <a:pt x="745811" y="3735"/>
                  <a:pt x="775699" y="3735"/>
                  <a:pt x="790644" y="18676"/>
                </a:cubicBezTo>
                <a:moveTo>
                  <a:pt x="603839" y="108324"/>
                </a:moveTo>
                <a:lnTo>
                  <a:pt x="730866" y="18676"/>
                </a:lnTo>
                <a:moveTo>
                  <a:pt x="544061" y="108324"/>
                </a:moveTo>
                <a:cubicBezTo>
                  <a:pt x="559006" y="123265"/>
                  <a:pt x="588894" y="123265"/>
                  <a:pt x="603839" y="108324"/>
                </a:cubicBezTo>
                <a:moveTo>
                  <a:pt x="417034" y="18676"/>
                </a:moveTo>
                <a:lnTo>
                  <a:pt x="544061" y="108324"/>
                </a:lnTo>
                <a:moveTo>
                  <a:pt x="357256" y="18676"/>
                </a:moveTo>
                <a:cubicBezTo>
                  <a:pt x="372201" y="3735"/>
                  <a:pt x="394617" y="3735"/>
                  <a:pt x="417034" y="18676"/>
                </a:cubicBezTo>
                <a:moveTo>
                  <a:pt x="230229" y="115794"/>
                </a:moveTo>
                <a:lnTo>
                  <a:pt x="357256" y="18676"/>
                </a:lnTo>
                <a:moveTo>
                  <a:pt x="170451" y="115794"/>
                </a:moveTo>
                <a:cubicBezTo>
                  <a:pt x="185396" y="130735"/>
                  <a:pt x="215284" y="130735"/>
                  <a:pt x="230229" y="115794"/>
                </a:cubicBezTo>
                <a:moveTo>
                  <a:pt x="88257" y="56029"/>
                </a:moveTo>
                <a:lnTo>
                  <a:pt x="170451" y="115794"/>
                </a:lnTo>
                <a:moveTo>
                  <a:pt x="13535" y="63500"/>
                </a:moveTo>
                <a:cubicBezTo>
                  <a:pt x="28479" y="41088"/>
                  <a:pt x="58368" y="33618"/>
                  <a:pt x="88257" y="56029"/>
                </a:cubicBezTo>
                <a:moveTo>
                  <a:pt x="21007" y="138206"/>
                </a:moveTo>
                <a:cubicBezTo>
                  <a:pt x="-1409" y="123265"/>
                  <a:pt x="-8882" y="85912"/>
                  <a:pt x="13535" y="63500"/>
                </a:cubicBezTo>
              </a:path>
            </a:pathLst>
          </a:custGeom>
          <a:noFill/>
          <a:ln w="12702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" name="EFFECT">
            <a:extLst>
              <a:ext uri="{FF2B5EF4-FFF2-40B4-BE49-F238E27FC236}">
                <a16:creationId xmlns:a16="http://schemas.microsoft.com/office/drawing/2014/main" id="{DA3823F1-1383-4D60-99F0-66C964A3CA1B}"/>
              </a:ext>
            </a:extLst>
          </p:cNvPr>
          <p:cNvSpPr/>
          <p:nvPr/>
        </p:nvSpPr>
        <p:spPr>
          <a:xfrm>
            <a:off x="6892408" y="2606710"/>
            <a:ext cx="343721" cy="343647"/>
          </a:xfrm>
          <a:custGeom>
            <a:avLst/>
            <a:gdLst>
              <a:gd name="connsiteX0" fmla="*/ 343721 w 343721"/>
              <a:gd name="connsiteY0" fmla="*/ 171824 h 343647"/>
              <a:gd name="connsiteX1" fmla="*/ 171861 w 343721"/>
              <a:gd name="connsiteY1" fmla="*/ 343647 h 343647"/>
              <a:gd name="connsiteX2" fmla="*/ 0 w 343721"/>
              <a:gd name="connsiteY2" fmla="*/ 171824 h 343647"/>
              <a:gd name="connsiteX3" fmla="*/ 171861 w 343721"/>
              <a:gd name="connsiteY3" fmla="*/ 0 h 343647"/>
              <a:gd name="connsiteX4" fmla="*/ 343721 w 343721"/>
              <a:gd name="connsiteY4" fmla="*/ 171824 h 343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3721" h="343647">
                <a:moveTo>
                  <a:pt x="343721" y="171824"/>
                </a:moveTo>
                <a:cubicBezTo>
                  <a:pt x="343721" y="268941"/>
                  <a:pt x="268999" y="343647"/>
                  <a:pt x="171861" y="343647"/>
                </a:cubicBezTo>
                <a:cubicBezTo>
                  <a:pt x="82194" y="343647"/>
                  <a:pt x="0" y="268941"/>
                  <a:pt x="0" y="171824"/>
                </a:cubicBezTo>
                <a:cubicBezTo>
                  <a:pt x="0" y="74706"/>
                  <a:pt x="82194" y="0"/>
                  <a:pt x="171861" y="0"/>
                </a:cubicBezTo>
                <a:cubicBezTo>
                  <a:pt x="268999" y="0"/>
                  <a:pt x="343721" y="74706"/>
                  <a:pt x="343721" y="171824"/>
                </a:cubicBezTo>
              </a:path>
            </a:pathLst>
          </a:custGeom>
          <a:noFill/>
          <a:ln w="12702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" name="EFFECT">
            <a:extLst>
              <a:ext uri="{FF2B5EF4-FFF2-40B4-BE49-F238E27FC236}">
                <a16:creationId xmlns:a16="http://schemas.microsoft.com/office/drawing/2014/main" id="{55189839-EA95-40D5-9EA0-B66B2CDF937E}"/>
              </a:ext>
            </a:extLst>
          </p:cNvPr>
          <p:cNvSpPr/>
          <p:nvPr/>
        </p:nvSpPr>
        <p:spPr>
          <a:xfrm>
            <a:off x="7263336" y="4127895"/>
            <a:ext cx="1840546" cy="350264"/>
          </a:xfrm>
          <a:custGeom>
            <a:avLst/>
            <a:gdLst>
              <a:gd name="connsiteX0" fmla="*/ 170451 w 1334704"/>
              <a:gd name="connsiteY0" fmla="*/ 242794 h 254000"/>
              <a:gd name="connsiteX1" fmla="*/ 21007 w 1334704"/>
              <a:gd name="connsiteY1" fmla="*/ 138206 h 254000"/>
              <a:gd name="connsiteX2" fmla="*/ 230229 w 1334704"/>
              <a:gd name="connsiteY2" fmla="*/ 242794 h 254000"/>
              <a:gd name="connsiteX3" fmla="*/ 170451 w 1334704"/>
              <a:gd name="connsiteY3" fmla="*/ 242794 h 254000"/>
              <a:gd name="connsiteX4" fmla="*/ 357256 w 1334704"/>
              <a:gd name="connsiteY4" fmla="*/ 153147 h 254000"/>
              <a:gd name="connsiteX5" fmla="*/ 230229 w 1334704"/>
              <a:gd name="connsiteY5" fmla="*/ 242794 h 254000"/>
              <a:gd name="connsiteX6" fmla="*/ 417034 w 1334704"/>
              <a:gd name="connsiteY6" fmla="*/ 153147 h 254000"/>
              <a:gd name="connsiteX7" fmla="*/ 357256 w 1334704"/>
              <a:gd name="connsiteY7" fmla="*/ 153147 h 254000"/>
              <a:gd name="connsiteX8" fmla="*/ 544061 w 1334704"/>
              <a:gd name="connsiteY8" fmla="*/ 242794 h 254000"/>
              <a:gd name="connsiteX9" fmla="*/ 417034 w 1334704"/>
              <a:gd name="connsiteY9" fmla="*/ 153147 h 254000"/>
              <a:gd name="connsiteX10" fmla="*/ 603839 w 1334704"/>
              <a:gd name="connsiteY10" fmla="*/ 242794 h 254000"/>
              <a:gd name="connsiteX11" fmla="*/ 544061 w 1334704"/>
              <a:gd name="connsiteY11" fmla="*/ 242794 h 254000"/>
              <a:gd name="connsiteX12" fmla="*/ 730866 w 1334704"/>
              <a:gd name="connsiteY12" fmla="*/ 145676 h 254000"/>
              <a:gd name="connsiteX13" fmla="*/ 603839 w 1334704"/>
              <a:gd name="connsiteY13" fmla="*/ 242794 h 254000"/>
              <a:gd name="connsiteX14" fmla="*/ 790644 w 1334704"/>
              <a:gd name="connsiteY14" fmla="*/ 145676 h 254000"/>
              <a:gd name="connsiteX15" fmla="*/ 730866 w 1334704"/>
              <a:gd name="connsiteY15" fmla="*/ 145676 h 254000"/>
              <a:gd name="connsiteX16" fmla="*/ 917671 w 1334704"/>
              <a:gd name="connsiteY16" fmla="*/ 242794 h 254000"/>
              <a:gd name="connsiteX17" fmla="*/ 790644 w 1334704"/>
              <a:gd name="connsiteY17" fmla="*/ 145676 h 254000"/>
              <a:gd name="connsiteX18" fmla="*/ 977449 w 1334704"/>
              <a:gd name="connsiteY18" fmla="*/ 235324 h 254000"/>
              <a:gd name="connsiteX19" fmla="*/ 917671 w 1334704"/>
              <a:gd name="connsiteY19" fmla="*/ 242794 h 254000"/>
              <a:gd name="connsiteX20" fmla="*/ 1104476 w 1334704"/>
              <a:gd name="connsiteY20" fmla="*/ 145676 h 254000"/>
              <a:gd name="connsiteX21" fmla="*/ 977449 w 1334704"/>
              <a:gd name="connsiteY21" fmla="*/ 235324 h 254000"/>
              <a:gd name="connsiteX22" fmla="*/ 1164254 w 1334704"/>
              <a:gd name="connsiteY22" fmla="*/ 145676 h 254000"/>
              <a:gd name="connsiteX23" fmla="*/ 1104476 w 1334704"/>
              <a:gd name="connsiteY23" fmla="*/ 145676 h 254000"/>
              <a:gd name="connsiteX24" fmla="*/ 1246448 w 1334704"/>
              <a:gd name="connsiteY24" fmla="*/ 205441 h 254000"/>
              <a:gd name="connsiteX25" fmla="*/ 1164254 w 1334704"/>
              <a:gd name="connsiteY25" fmla="*/ 145676 h 254000"/>
              <a:gd name="connsiteX26" fmla="*/ 1321170 w 1334704"/>
              <a:gd name="connsiteY26" fmla="*/ 190500 h 254000"/>
              <a:gd name="connsiteX27" fmla="*/ 1246448 w 1334704"/>
              <a:gd name="connsiteY27" fmla="*/ 205441 h 254000"/>
              <a:gd name="connsiteX28" fmla="*/ 1321170 w 1334704"/>
              <a:gd name="connsiteY28" fmla="*/ 190500 h 254000"/>
              <a:gd name="connsiteX29" fmla="*/ 1321170 w 1334704"/>
              <a:gd name="connsiteY29" fmla="*/ 190500 h 254000"/>
              <a:gd name="connsiteX30" fmla="*/ 1313698 w 1334704"/>
              <a:gd name="connsiteY30" fmla="*/ 123265 h 254000"/>
              <a:gd name="connsiteX31" fmla="*/ 1321170 w 1334704"/>
              <a:gd name="connsiteY31" fmla="*/ 190500 h 254000"/>
              <a:gd name="connsiteX32" fmla="*/ 1164254 w 1334704"/>
              <a:gd name="connsiteY32" fmla="*/ 11206 h 254000"/>
              <a:gd name="connsiteX33" fmla="*/ 1313698 w 1334704"/>
              <a:gd name="connsiteY33" fmla="*/ 123265 h 254000"/>
              <a:gd name="connsiteX34" fmla="*/ 1104476 w 1334704"/>
              <a:gd name="connsiteY34" fmla="*/ 11206 h 254000"/>
              <a:gd name="connsiteX35" fmla="*/ 1164254 w 1334704"/>
              <a:gd name="connsiteY35" fmla="*/ 11206 h 254000"/>
              <a:gd name="connsiteX36" fmla="*/ 977449 w 1334704"/>
              <a:gd name="connsiteY36" fmla="*/ 108324 h 254000"/>
              <a:gd name="connsiteX37" fmla="*/ 1104476 w 1334704"/>
              <a:gd name="connsiteY37" fmla="*/ 11206 h 254000"/>
              <a:gd name="connsiteX38" fmla="*/ 917671 w 1334704"/>
              <a:gd name="connsiteY38" fmla="*/ 108324 h 254000"/>
              <a:gd name="connsiteX39" fmla="*/ 977449 w 1334704"/>
              <a:gd name="connsiteY39" fmla="*/ 108324 h 254000"/>
              <a:gd name="connsiteX40" fmla="*/ 790644 w 1334704"/>
              <a:gd name="connsiteY40" fmla="*/ 18676 h 254000"/>
              <a:gd name="connsiteX41" fmla="*/ 917671 w 1334704"/>
              <a:gd name="connsiteY41" fmla="*/ 108324 h 254000"/>
              <a:gd name="connsiteX42" fmla="*/ 730866 w 1334704"/>
              <a:gd name="connsiteY42" fmla="*/ 18676 h 254000"/>
              <a:gd name="connsiteX43" fmla="*/ 790644 w 1334704"/>
              <a:gd name="connsiteY43" fmla="*/ 18676 h 254000"/>
              <a:gd name="connsiteX44" fmla="*/ 603839 w 1334704"/>
              <a:gd name="connsiteY44" fmla="*/ 108324 h 254000"/>
              <a:gd name="connsiteX45" fmla="*/ 730866 w 1334704"/>
              <a:gd name="connsiteY45" fmla="*/ 18676 h 254000"/>
              <a:gd name="connsiteX46" fmla="*/ 544061 w 1334704"/>
              <a:gd name="connsiteY46" fmla="*/ 108324 h 254000"/>
              <a:gd name="connsiteX47" fmla="*/ 603839 w 1334704"/>
              <a:gd name="connsiteY47" fmla="*/ 108324 h 254000"/>
              <a:gd name="connsiteX48" fmla="*/ 417034 w 1334704"/>
              <a:gd name="connsiteY48" fmla="*/ 18676 h 254000"/>
              <a:gd name="connsiteX49" fmla="*/ 544061 w 1334704"/>
              <a:gd name="connsiteY49" fmla="*/ 108324 h 254000"/>
              <a:gd name="connsiteX50" fmla="*/ 357256 w 1334704"/>
              <a:gd name="connsiteY50" fmla="*/ 18676 h 254000"/>
              <a:gd name="connsiteX51" fmla="*/ 417034 w 1334704"/>
              <a:gd name="connsiteY51" fmla="*/ 18676 h 254000"/>
              <a:gd name="connsiteX52" fmla="*/ 230229 w 1334704"/>
              <a:gd name="connsiteY52" fmla="*/ 115794 h 254000"/>
              <a:gd name="connsiteX53" fmla="*/ 357256 w 1334704"/>
              <a:gd name="connsiteY53" fmla="*/ 18676 h 254000"/>
              <a:gd name="connsiteX54" fmla="*/ 170451 w 1334704"/>
              <a:gd name="connsiteY54" fmla="*/ 115794 h 254000"/>
              <a:gd name="connsiteX55" fmla="*/ 230229 w 1334704"/>
              <a:gd name="connsiteY55" fmla="*/ 115794 h 254000"/>
              <a:gd name="connsiteX56" fmla="*/ 88257 w 1334704"/>
              <a:gd name="connsiteY56" fmla="*/ 56029 h 254000"/>
              <a:gd name="connsiteX57" fmla="*/ 170451 w 1334704"/>
              <a:gd name="connsiteY57" fmla="*/ 115794 h 254000"/>
              <a:gd name="connsiteX58" fmla="*/ 13535 w 1334704"/>
              <a:gd name="connsiteY58" fmla="*/ 63500 h 254000"/>
              <a:gd name="connsiteX59" fmla="*/ 88257 w 1334704"/>
              <a:gd name="connsiteY59" fmla="*/ 56029 h 254000"/>
              <a:gd name="connsiteX60" fmla="*/ 21007 w 1334704"/>
              <a:gd name="connsiteY60" fmla="*/ 138206 h 254000"/>
              <a:gd name="connsiteX61" fmla="*/ 13535 w 1334704"/>
              <a:gd name="connsiteY61" fmla="*/ 63500 h 25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</a:cxnLst>
            <a:rect l="l" t="t" r="r" b="b"/>
            <a:pathLst>
              <a:path w="1334704" h="254000">
                <a:moveTo>
                  <a:pt x="170451" y="242794"/>
                </a:moveTo>
                <a:lnTo>
                  <a:pt x="21007" y="138206"/>
                </a:lnTo>
                <a:moveTo>
                  <a:pt x="230229" y="242794"/>
                </a:moveTo>
                <a:cubicBezTo>
                  <a:pt x="215284" y="257735"/>
                  <a:pt x="185396" y="257735"/>
                  <a:pt x="170451" y="242794"/>
                </a:cubicBezTo>
                <a:moveTo>
                  <a:pt x="357256" y="153147"/>
                </a:moveTo>
                <a:lnTo>
                  <a:pt x="230229" y="242794"/>
                </a:lnTo>
                <a:moveTo>
                  <a:pt x="417034" y="153147"/>
                </a:moveTo>
                <a:cubicBezTo>
                  <a:pt x="402089" y="138206"/>
                  <a:pt x="372201" y="138206"/>
                  <a:pt x="357256" y="153147"/>
                </a:cubicBezTo>
                <a:moveTo>
                  <a:pt x="544061" y="242794"/>
                </a:moveTo>
                <a:lnTo>
                  <a:pt x="417034" y="153147"/>
                </a:lnTo>
                <a:moveTo>
                  <a:pt x="603839" y="242794"/>
                </a:moveTo>
                <a:cubicBezTo>
                  <a:pt x="588894" y="257735"/>
                  <a:pt x="559006" y="257735"/>
                  <a:pt x="544061" y="242794"/>
                </a:cubicBezTo>
                <a:moveTo>
                  <a:pt x="730866" y="145676"/>
                </a:moveTo>
                <a:lnTo>
                  <a:pt x="603839" y="242794"/>
                </a:lnTo>
                <a:moveTo>
                  <a:pt x="790644" y="145676"/>
                </a:moveTo>
                <a:cubicBezTo>
                  <a:pt x="775699" y="130735"/>
                  <a:pt x="745811" y="130735"/>
                  <a:pt x="730866" y="145676"/>
                </a:cubicBezTo>
                <a:moveTo>
                  <a:pt x="917671" y="242794"/>
                </a:moveTo>
                <a:lnTo>
                  <a:pt x="790644" y="145676"/>
                </a:lnTo>
                <a:moveTo>
                  <a:pt x="977449" y="235324"/>
                </a:moveTo>
                <a:cubicBezTo>
                  <a:pt x="962504" y="250265"/>
                  <a:pt x="932615" y="250265"/>
                  <a:pt x="917671" y="242794"/>
                </a:cubicBezTo>
                <a:moveTo>
                  <a:pt x="1104476" y="145676"/>
                </a:moveTo>
                <a:lnTo>
                  <a:pt x="977449" y="235324"/>
                </a:lnTo>
                <a:moveTo>
                  <a:pt x="1164254" y="145676"/>
                </a:moveTo>
                <a:cubicBezTo>
                  <a:pt x="1149309" y="130735"/>
                  <a:pt x="1119420" y="130735"/>
                  <a:pt x="1104476" y="145676"/>
                </a:cubicBezTo>
                <a:moveTo>
                  <a:pt x="1246448" y="205441"/>
                </a:moveTo>
                <a:lnTo>
                  <a:pt x="1164254" y="145676"/>
                </a:lnTo>
                <a:moveTo>
                  <a:pt x="1321170" y="190500"/>
                </a:moveTo>
                <a:cubicBezTo>
                  <a:pt x="1306225" y="220382"/>
                  <a:pt x="1276337" y="220382"/>
                  <a:pt x="1246448" y="205441"/>
                </a:cubicBezTo>
                <a:moveTo>
                  <a:pt x="1321170" y="190500"/>
                </a:moveTo>
                <a:lnTo>
                  <a:pt x="1321170" y="190500"/>
                </a:lnTo>
                <a:moveTo>
                  <a:pt x="1313698" y="123265"/>
                </a:moveTo>
                <a:cubicBezTo>
                  <a:pt x="1336114" y="138206"/>
                  <a:pt x="1343586" y="168088"/>
                  <a:pt x="1321170" y="190500"/>
                </a:cubicBezTo>
                <a:moveTo>
                  <a:pt x="1164254" y="11206"/>
                </a:moveTo>
                <a:lnTo>
                  <a:pt x="1313698" y="123265"/>
                </a:lnTo>
                <a:moveTo>
                  <a:pt x="1104476" y="11206"/>
                </a:moveTo>
                <a:cubicBezTo>
                  <a:pt x="1119420" y="-3735"/>
                  <a:pt x="1149309" y="-3735"/>
                  <a:pt x="1164254" y="11206"/>
                </a:cubicBezTo>
                <a:moveTo>
                  <a:pt x="977449" y="108324"/>
                </a:moveTo>
                <a:lnTo>
                  <a:pt x="1104476" y="11206"/>
                </a:lnTo>
                <a:moveTo>
                  <a:pt x="917671" y="108324"/>
                </a:moveTo>
                <a:cubicBezTo>
                  <a:pt x="932615" y="123265"/>
                  <a:pt x="962504" y="123265"/>
                  <a:pt x="977449" y="108324"/>
                </a:cubicBezTo>
                <a:moveTo>
                  <a:pt x="790644" y="18676"/>
                </a:moveTo>
                <a:lnTo>
                  <a:pt x="917671" y="108324"/>
                </a:lnTo>
                <a:moveTo>
                  <a:pt x="730866" y="18676"/>
                </a:moveTo>
                <a:cubicBezTo>
                  <a:pt x="745811" y="3735"/>
                  <a:pt x="775699" y="3735"/>
                  <a:pt x="790644" y="18676"/>
                </a:cubicBezTo>
                <a:moveTo>
                  <a:pt x="603839" y="108324"/>
                </a:moveTo>
                <a:lnTo>
                  <a:pt x="730866" y="18676"/>
                </a:lnTo>
                <a:moveTo>
                  <a:pt x="544061" y="108324"/>
                </a:moveTo>
                <a:cubicBezTo>
                  <a:pt x="559006" y="123265"/>
                  <a:pt x="588894" y="123265"/>
                  <a:pt x="603839" y="108324"/>
                </a:cubicBezTo>
                <a:moveTo>
                  <a:pt x="417034" y="18676"/>
                </a:moveTo>
                <a:lnTo>
                  <a:pt x="544061" y="108324"/>
                </a:lnTo>
                <a:moveTo>
                  <a:pt x="357256" y="18676"/>
                </a:moveTo>
                <a:cubicBezTo>
                  <a:pt x="372201" y="3735"/>
                  <a:pt x="394617" y="3735"/>
                  <a:pt x="417034" y="18676"/>
                </a:cubicBezTo>
                <a:moveTo>
                  <a:pt x="230229" y="115794"/>
                </a:moveTo>
                <a:lnTo>
                  <a:pt x="357256" y="18676"/>
                </a:lnTo>
                <a:moveTo>
                  <a:pt x="170451" y="115794"/>
                </a:moveTo>
                <a:cubicBezTo>
                  <a:pt x="185396" y="130735"/>
                  <a:pt x="215284" y="130735"/>
                  <a:pt x="230229" y="115794"/>
                </a:cubicBezTo>
                <a:moveTo>
                  <a:pt x="88257" y="56029"/>
                </a:moveTo>
                <a:lnTo>
                  <a:pt x="170451" y="115794"/>
                </a:lnTo>
                <a:moveTo>
                  <a:pt x="13535" y="63500"/>
                </a:moveTo>
                <a:cubicBezTo>
                  <a:pt x="28479" y="41088"/>
                  <a:pt x="58368" y="33618"/>
                  <a:pt x="88257" y="56029"/>
                </a:cubicBezTo>
                <a:moveTo>
                  <a:pt x="21007" y="138206"/>
                </a:moveTo>
                <a:cubicBezTo>
                  <a:pt x="-1409" y="123265"/>
                  <a:pt x="-8882" y="85912"/>
                  <a:pt x="13535" y="63500"/>
                </a:cubicBezTo>
              </a:path>
            </a:pathLst>
          </a:custGeom>
          <a:noFill/>
          <a:ln w="12702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3" name="EFFECT">
            <a:extLst>
              <a:ext uri="{FF2B5EF4-FFF2-40B4-BE49-F238E27FC236}">
                <a16:creationId xmlns:a16="http://schemas.microsoft.com/office/drawing/2014/main" id="{7D56650D-43F7-4F77-A977-6D6040906E96}"/>
              </a:ext>
            </a:extLst>
          </p:cNvPr>
          <p:cNvSpPr/>
          <p:nvPr/>
        </p:nvSpPr>
        <p:spPr>
          <a:xfrm>
            <a:off x="989402" y="3960203"/>
            <a:ext cx="343721" cy="343647"/>
          </a:xfrm>
          <a:custGeom>
            <a:avLst/>
            <a:gdLst>
              <a:gd name="connsiteX0" fmla="*/ 343721 w 343721"/>
              <a:gd name="connsiteY0" fmla="*/ 171824 h 343647"/>
              <a:gd name="connsiteX1" fmla="*/ 171861 w 343721"/>
              <a:gd name="connsiteY1" fmla="*/ 343647 h 343647"/>
              <a:gd name="connsiteX2" fmla="*/ 0 w 343721"/>
              <a:gd name="connsiteY2" fmla="*/ 171824 h 343647"/>
              <a:gd name="connsiteX3" fmla="*/ 171861 w 343721"/>
              <a:gd name="connsiteY3" fmla="*/ 0 h 343647"/>
              <a:gd name="connsiteX4" fmla="*/ 343721 w 343721"/>
              <a:gd name="connsiteY4" fmla="*/ 171824 h 343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3721" h="343647">
                <a:moveTo>
                  <a:pt x="343721" y="171824"/>
                </a:moveTo>
                <a:cubicBezTo>
                  <a:pt x="343721" y="268941"/>
                  <a:pt x="268999" y="343647"/>
                  <a:pt x="171861" y="343647"/>
                </a:cubicBezTo>
                <a:cubicBezTo>
                  <a:pt x="82194" y="343647"/>
                  <a:pt x="0" y="268941"/>
                  <a:pt x="0" y="171824"/>
                </a:cubicBezTo>
                <a:cubicBezTo>
                  <a:pt x="0" y="74706"/>
                  <a:pt x="82194" y="0"/>
                  <a:pt x="171861" y="0"/>
                </a:cubicBezTo>
                <a:cubicBezTo>
                  <a:pt x="268999" y="0"/>
                  <a:pt x="343721" y="74706"/>
                  <a:pt x="343721" y="171824"/>
                </a:cubicBezTo>
              </a:path>
            </a:pathLst>
          </a:custGeom>
          <a:noFill/>
          <a:ln w="12702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27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Click="0" advTm="0">
        <p14:flythrough dir="out"/>
      </p:transition>
    </mc:Choice>
    <mc:Fallback xmlns="">
      <p:transition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3500" fill="hold"/>
                                        <p:tgtEl>
                                          <p:spTgt spid="28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3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6" dur="3500" fill="hold"/>
                                        <p:tgtEl>
                                          <p:spTgt spid="27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8" dur="3500" fill="hold"/>
                                        <p:tgtEl>
                                          <p:spTgt spid="19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" presetClass="entr" presetSubtype="2" decel="100000" fill="hold" grpId="0" nodeType="withEffect">
                                  <p:stCondLst>
                                    <p:cond delay="7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125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63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1.85185E-6 L 0.10347 1.85185E-6 " pathEditMode="relative" rAng="0" ptsTypes="AA">
                                      <p:cBhvr>
                                        <p:cTn id="61" dur="7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174" y="0"/>
                                    </p:animMotion>
                                  </p:childTnLst>
                                </p:cTn>
                              </p:par>
                              <p:par>
                                <p:cTn id="62" presetID="49" presetClass="entr" presetSubtype="0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42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-3.45679E-6 L 0.07465 -0.09722 " pathEditMode="relative" rAng="0" ptsTypes="AA">
                                      <p:cBhvr>
                                        <p:cTn id="69" dur="7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33" y="-4877"/>
                                    </p:animMotion>
                                  </p:childTnLst>
                                </p:cTn>
                              </p:par>
                              <p:par>
                                <p:cTn id="70" presetID="22" presetClass="entr" presetSubtype="2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2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63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2.46914E-7 L -0.13733 2.46914E-7 " pathEditMode="relative" rAng="0" ptsTypes="AA">
                                      <p:cBhvr>
                                        <p:cTn id="74" dur="7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875" y="0"/>
                                    </p:animMotion>
                                  </p:childTnLst>
                                </p:cTn>
                              </p:par>
                              <p:par>
                                <p:cTn id="75" presetID="49" presetClass="entr" presetSubtype="0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42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4.93827E-6 L -0.09236 -0.10463 " pathEditMode="relative" rAng="0" ptsTypes="AA">
                                      <p:cBhvr>
                                        <p:cTn id="82" dur="7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618" y="-52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9" grpId="1" animBg="1"/>
      <p:bldP spid="23" grpId="0" animBg="1"/>
      <p:bldP spid="23" grpId="1" animBg="1"/>
      <p:bldP spid="27" grpId="0" animBg="1"/>
      <p:bldP spid="27" grpId="1" animBg="1"/>
      <p:bldP spid="28" grpId="0" animBg="1"/>
      <p:bldP spid="28" grpId="1" animBg="1"/>
      <p:bldP spid="12" grpId="0" build="p"/>
      <p:bldP spid="3" grpId="0" build="p"/>
      <p:bldP spid="15" grpId="0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IMAGE">
            <a:extLst>
              <a:ext uri="{FF2B5EF4-FFF2-40B4-BE49-F238E27FC236}">
                <a16:creationId xmlns:a16="http://schemas.microsoft.com/office/drawing/2014/main" id="{6BAEC342-BF62-4F1E-88FE-21BE03AB7561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r:embed="rId3">
              <a:grayscl/>
            </a:blip>
            <a:srcRect/>
            <a:stretch>
              <a:fillRect t="-11875" b="-1187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COLOR">
            <a:extLst>
              <a:ext uri="{FF2B5EF4-FFF2-40B4-BE49-F238E27FC236}">
                <a16:creationId xmlns:a16="http://schemas.microsoft.com/office/drawing/2014/main" id="{B4F2706D-C04D-4D85-81F8-6154D1D5F0EC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E6D6B8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SHAPE">
            <a:extLst>
              <a:ext uri="{FF2B5EF4-FFF2-40B4-BE49-F238E27FC236}">
                <a16:creationId xmlns:a16="http://schemas.microsoft.com/office/drawing/2014/main" id="{4BDE5E19-A639-49B2-B46A-4A3E7436959F}"/>
              </a:ext>
            </a:extLst>
          </p:cNvPr>
          <p:cNvSpPr/>
          <p:nvPr/>
        </p:nvSpPr>
        <p:spPr>
          <a:xfrm>
            <a:off x="-1" y="2160356"/>
            <a:ext cx="6803362" cy="3010615"/>
          </a:xfrm>
          <a:custGeom>
            <a:avLst/>
            <a:gdLst>
              <a:gd name="connsiteX0" fmla="*/ 5765535 w 8234837"/>
              <a:gd name="connsiteY0" fmla="*/ 1268336 h 3644070"/>
              <a:gd name="connsiteX1" fmla="*/ 2006069 w 8234837"/>
              <a:gd name="connsiteY1" fmla="*/ 2030870 h 3644070"/>
              <a:gd name="connsiteX2" fmla="*/ 2258742 w 8234837"/>
              <a:gd name="connsiteY2" fmla="*/ 0 h 3644070"/>
              <a:gd name="connsiteX3" fmla="*/ 0 w 8234837"/>
              <a:gd name="connsiteY3" fmla="*/ 593934 h 3644070"/>
              <a:gd name="connsiteX4" fmla="*/ 0 w 8234837"/>
              <a:gd name="connsiteY4" fmla="*/ 3644071 h 3644070"/>
              <a:gd name="connsiteX5" fmla="*/ 8234837 w 8234837"/>
              <a:gd name="connsiteY5" fmla="*/ 3644071 h 3644070"/>
              <a:gd name="connsiteX6" fmla="*/ 5765535 w 8234837"/>
              <a:gd name="connsiteY6" fmla="*/ 1268336 h 3644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234837" h="3644070">
                <a:moveTo>
                  <a:pt x="5765535" y="1268336"/>
                </a:moveTo>
                <a:cubicBezTo>
                  <a:pt x="4061907" y="1065249"/>
                  <a:pt x="2871282" y="3073128"/>
                  <a:pt x="2006069" y="2030870"/>
                </a:cubicBezTo>
                <a:cubicBezTo>
                  <a:pt x="1144685" y="988612"/>
                  <a:pt x="2258742" y="0"/>
                  <a:pt x="2258742" y="0"/>
                </a:cubicBezTo>
                <a:lnTo>
                  <a:pt x="0" y="593934"/>
                </a:lnTo>
                <a:lnTo>
                  <a:pt x="0" y="3644071"/>
                </a:lnTo>
                <a:lnTo>
                  <a:pt x="8234837" y="3644071"/>
                </a:lnTo>
                <a:cubicBezTo>
                  <a:pt x="7936224" y="2329753"/>
                  <a:pt x="6940846" y="1410114"/>
                  <a:pt x="5765535" y="1268336"/>
                </a:cubicBezTo>
                <a:close/>
              </a:path>
            </a:pathLst>
          </a:custGeom>
          <a:gradFill flip="none" rotWithShape="1">
            <a:gsLst>
              <a:gs pos="0">
                <a:srgbClr val="DBC399"/>
              </a:gs>
              <a:gs pos="100000">
                <a:srgbClr val="D3B683">
                  <a:alpha val="31000"/>
                </a:srgbClr>
              </a:gs>
            </a:gsLst>
            <a:lin ang="5400000" scaled="1"/>
            <a:tileRect/>
          </a:gradFill>
          <a:ln w="382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" name="SHAPE">
            <a:extLst>
              <a:ext uri="{FF2B5EF4-FFF2-40B4-BE49-F238E27FC236}">
                <a16:creationId xmlns:a16="http://schemas.microsoft.com/office/drawing/2014/main" id="{D7C55FE7-2E02-4E0D-8809-B614D4CB1638}"/>
              </a:ext>
            </a:extLst>
          </p:cNvPr>
          <p:cNvSpPr/>
          <p:nvPr/>
        </p:nvSpPr>
        <p:spPr>
          <a:xfrm>
            <a:off x="0" y="-1"/>
            <a:ext cx="3048000" cy="5161815"/>
          </a:xfrm>
          <a:custGeom>
            <a:avLst/>
            <a:gdLst>
              <a:gd name="connsiteX0" fmla="*/ 1722769 w 3751486"/>
              <a:gd name="connsiteY0" fmla="*/ 6353175 h 6353175"/>
              <a:gd name="connsiteX1" fmla="*/ 1496895 w 3751486"/>
              <a:gd name="connsiteY1" fmla="*/ 4893248 h 6353175"/>
              <a:gd name="connsiteX2" fmla="*/ 1244222 w 3751486"/>
              <a:gd name="connsiteY2" fmla="*/ 3291543 h 6353175"/>
              <a:gd name="connsiteX3" fmla="*/ 3300060 w 3751486"/>
              <a:gd name="connsiteY3" fmla="*/ 3011819 h 6353175"/>
              <a:gd name="connsiteX4" fmla="*/ 3326859 w 3751486"/>
              <a:gd name="connsiteY4" fmla="*/ 1030762 h 6353175"/>
              <a:gd name="connsiteX5" fmla="*/ 3541248 w 3751486"/>
              <a:gd name="connsiteY5" fmla="*/ 0 h 6353175"/>
              <a:gd name="connsiteX6" fmla="*/ 0 w 3751486"/>
              <a:gd name="connsiteY6" fmla="*/ 0 h 6353175"/>
              <a:gd name="connsiteX7" fmla="*/ 0 w 3751486"/>
              <a:gd name="connsiteY7" fmla="*/ 6353175 h 6353175"/>
              <a:gd name="connsiteX8" fmla="*/ 1722769 w 3751486"/>
              <a:gd name="connsiteY8" fmla="*/ 6353175 h 6353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51486" h="6353175">
                <a:moveTo>
                  <a:pt x="1722769" y="6353175"/>
                </a:moveTo>
                <a:cubicBezTo>
                  <a:pt x="2025211" y="5801392"/>
                  <a:pt x="1845277" y="5146149"/>
                  <a:pt x="1496895" y="4893248"/>
                </a:cubicBezTo>
                <a:cubicBezTo>
                  <a:pt x="937952" y="4487074"/>
                  <a:pt x="635510" y="3724539"/>
                  <a:pt x="1244222" y="3291543"/>
                </a:cubicBezTo>
                <a:cubicBezTo>
                  <a:pt x="1852934" y="2858546"/>
                  <a:pt x="2557355" y="3575098"/>
                  <a:pt x="3300060" y="3011819"/>
                </a:cubicBezTo>
                <a:cubicBezTo>
                  <a:pt x="4023624" y="2463867"/>
                  <a:pt x="3759466" y="1816288"/>
                  <a:pt x="3326859" y="1030762"/>
                </a:cubicBezTo>
                <a:cubicBezTo>
                  <a:pt x="3093328" y="601597"/>
                  <a:pt x="3300060" y="241405"/>
                  <a:pt x="3541248" y="0"/>
                </a:cubicBezTo>
                <a:lnTo>
                  <a:pt x="0" y="0"/>
                </a:lnTo>
                <a:lnTo>
                  <a:pt x="0" y="6353175"/>
                </a:lnTo>
                <a:lnTo>
                  <a:pt x="1722769" y="6353175"/>
                </a:lnTo>
                <a:close/>
              </a:path>
            </a:pathLst>
          </a:custGeom>
          <a:gradFill flip="none" rotWithShape="1">
            <a:gsLst>
              <a:gs pos="0">
                <a:srgbClr val="DBC399"/>
              </a:gs>
              <a:gs pos="100000">
                <a:srgbClr val="D3B683"/>
              </a:gs>
            </a:gsLst>
            <a:lin ang="10800000" scaled="1"/>
            <a:tileRect/>
          </a:gradFill>
          <a:ln w="382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" name="SHAPE">
            <a:extLst>
              <a:ext uri="{FF2B5EF4-FFF2-40B4-BE49-F238E27FC236}">
                <a16:creationId xmlns:a16="http://schemas.microsoft.com/office/drawing/2014/main" id="{D3D16967-E06A-43E2-9E0B-D76AF5CF01AF}"/>
              </a:ext>
            </a:extLst>
          </p:cNvPr>
          <p:cNvSpPr/>
          <p:nvPr/>
        </p:nvSpPr>
        <p:spPr>
          <a:xfrm>
            <a:off x="5766768" y="0"/>
            <a:ext cx="3404389" cy="5200720"/>
          </a:xfrm>
          <a:custGeom>
            <a:avLst/>
            <a:gdLst>
              <a:gd name="connsiteX0" fmla="*/ 3223493 w 3223492"/>
              <a:gd name="connsiteY0" fmla="*/ 470 h 4924372"/>
              <a:gd name="connsiteX1" fmla="*/ 2737289 w 3223492"/>
              <a:gd name="connsiteY1" fmla="*/ 73275 h 4924372"/>
              <a:gd name="connsiteX2" fmla="*/ 1891218 w 3223492"/>
              <a:gd name="connsiteY2" fmla="*/ 1035065 h 4924372"/>
              <a:gd name="connsiteX3" fmla="*/ 1879733 w 3223492"/>
              <a:gd name="connsiteY3" fmla="*/ 2717238 h 4924372"/>
              <a:gd name="connsiteX4" fmla="*/ 1175312 w 3223492"/>
              <a:gd name="connsiteY4" fmla="*/ 3648373 h 4924372"/>
              <a:gd name="connsiteX5" fmla="*/ 497689 w 3223492"/>
              <a:gd name="connsiteY5" fmla="*/ 4104361 h 4924372"/>
              <a:gd name="connsiteX6" fmla="*/ 0 w 3223492"/>
              <a:gd name="connsiteY6" fmla="*/ 4924373 h 4924372"/>
              <a:gd name="connsiteX7" fmla="*/ 3223493 w 3223492"/>
              <a:gd name="connsiteY7" fmla="*/ 4924373 h 4924372"/>
              <a:gd name="connsiteX8" fmla="*/ 3223493 w 3223492"/>
              <a:gd name="connsiteY8" fmla="*/ 470 h 4924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23492" h="4924372">
                <a:moveTo>
                  <a:pt x="3223493" y="470"/>
                </a:moveTo>
                <a:cubicBezTo>
                  <a:pt x="3058873" y="-3361"/>
                  <a:pt x="2894253" y="15798"/>
                  <a:pt x="2737289" y="73275"/>
                </a:cubicBezTo>
                <a:cubicBezTo>
                  <a:pt x="2316168" y="218885"/>
                  <a:pt x="1986927" y="598236"/>
                  <a:pt x="1891218" y="1035065"/>
                </a:cubicBezTo>
                <a:cubicBezTo>
                  <a:pt x="1772538" y="1586848"/>
                  <a:pt x="2017554" y="2169287"/>
                  <a:pt x="1879733" y="2717238"/>
                </a:cubicBezTo>
                <a:cubicBezTo>
                  <a:pt x="1784023" y="3104253"/>
                  <a:pt x="1504552" y="3426127"/>
                  <a:pt x="1175312" y="3648373"/>
                </a:cubicBezTo>
                <a:cubicBezTo>
                  <a:pt x="953266" y="3805478"/>
                  <a:pt x="700593" y="3920433"/>
                  <a:pt x="497689" y="4104361"/>
                </a:cubicBezTo>
                <a:cubicBezTo>
                  <a:pt x="252673" y="4322776"/>
                  <a:pt x="99538" y="4610163"/>
                  <a:pt x="0" y="4924373"/>
                </a:cubicBezTo>
                <a:lnTo>
                  <a:pt x="3223493" y="4924373"/>
                </a:lnTo>
                <a:lnTo>
                  <a:pt x="3223493" y="470"/>
                </a:lnTo>
                <a:close/>
              </a:path>
            </a:pathLst>
          </a:custGeom>
          <a:gradFill flip="none" rotWithShape="1">
            <a:gsLst>
              <a:gs pos="0">
                <a:srgbClr val="DBC399"/>
              </a:gs>
              <a:gs pos="100000">
                <a:srgbClr val="D3B683">
                  <a:alpha val="30000"/>
                </a:srgbClr>
              </a:gs>
            </a:gsLst>
            <a:lin ang="0" scaled="1"/>
            <a:tileRect/>
          </a:gradFill>
          <a:ln w="382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2" name="SHAPE">
            <a:extLst>
              <a:ext uri="{FF2B5EF4-FFF2-40B4-BE49-F238E27FC236}">
                <a16:creationId xmlns:a16="http://schemas.microsoft.com/office/drawing/2014/main" id="{B5D2972C-BD96-48F9-BF43-85D8754D8A53}"/>
              </a:ext>
            </a:extLst>
          </p:cNvPr>
          <p:cNvSpPr/>
          <p:nvPr/>
        </p:nvSpPr>
        <p:spPr>
          <a:xfrm>
            <a:off x="-1" y="-1"/>
            <a:ext cx="1338798" cy="2471515"/>
          </a:xfrm>
          <a:custGeom>
            <a:avLst/>
            <a:gdLst>
              <a:gd name="connsiteX0" fmla="*/ 0 w 2189831"/>
              <a:gd name="connsiteY0" fmla="*/ 4042581 h 4042581"/>
              <a:gd name="connsiteX1" fmla="*/ 738877 w 2189831"/>
              <a:gd name="connsiteY1" fmla="*/ 3126774 h 4042581"/>
              <a:gd name="connsiteX2" fmla="*/ 750362 w 2189831"/>
              <a:gd name="connsiteY2" fmla="*/ 1440768 h 4042581"/>
              <a:gd name="connsiteX3" fmla="*/ 1450955 w 2189831"/>
              <a:gd name="connsiteY3" fmla="*/ 509633 h 4042581"/>
              <a:gd name="connsiteX4" fmla="*/ 2132406 w 2189831"/>
              <a:gd name="connsiteY4" fmla="*/ 57477 h 4042581"/>
              <a:gd name="connsiteX5" fmla="*/ 2189831 w 2189831"/>
              <a:gd name="connsiteY5" fmla="*/ 0 h 4042581"/>
              <a:gd name="connsiteX6" fmla="*/ 0 w 2189831"/>
              <a:gd name="connsiteY6" fmla="*/ 0 h 4042581"/>
              <a:gd name="connsiteX7" fmla="*/ 0 w 2189831"/>
              <a:gd name="connsiteY7" fmla="*/ 4042581 h 4042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89831" h="4042581">
                <a:moveTo>
                  <a:pt x="0" y="4042581"/>
                </a:moveTo>
                <a:cubicBezTo>
                  <a:pt x="367524" y="3873981"/>
                  <a:pt x="650824" y="3521452"/>
                  <a:pt x="738877" y="3126774"/>
                </a:cubicBezTo>
                <a:cubicBezTo>
                  <a:pt x="853728" y="2574990"/>
                  <a:pt x="612540" y="1988720"/>
                  <a:pt x="750362" y="1440768"/>
                </a:cubicBezTo>
                <a:cubicBezTo>
                  <a:pt x="846071" y="1053753"/>
                  <a:pt x="1125543" y="735711"/>
                  <a:pt x="1450955" y="509633"/>
                </a:cubicBezTo>
                <a:cubicBezTo>
                  <a:pt x="1676829" y="356360"/>
                  <a:pt x="1925673" y="237573"/>
                  <a:pt x="2132406" y="57477"/>
                </a:cubicBezTo>
                <a:cubicBezTo>
                  <a:pt x="2151548" y="38318"/>
                  <a:pt x="2170689" y="19159"/>
                  <a:pt x="2189831" y="0"/>
                </a:cubicBezTo>
                <a:lnTo>
                  <a:pt x="0" y="0"/>
                </a:lnTo>
                <a:lnTo>
                  <a:pt x="0" y="4042581"/>
                </a:lnTo>
                <a:close/>
              </a:path>
            </a:pathLst>
          </a:custGeom>
          <a:gradFill>
            <a:gsLst>
              <a:gs pos="0">
                <a:srgbClr val="DBC399"/>
              </a:gs>
              <a:gs pos="100000">
                <a:srgbClr val="D3B683"/>
              </a:gs>
            </a:gsLst>
            <a:lin ang="10800000" scaled="1"/>
          </a:gradFill>
          <a:ln w="382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9" name="Text Placeholder 48"/>
          <p:cNvSpPr>
            <a:spLocks noGrp="1"/>
          </p:cNvSpPr>
          <p:nvPr>
            <p:ph type="body" sz="quarter" idx="15"/>
          </p:nvPr>
        </p:nvSpPr>
        <p:spPr>
          <a:xfrm>
            <a:off x="1066800" y="1855470"/>
            <a:ext cx="1981200" cy="838200"/>
          </a:xfrm>
        </p:spPr>
        <p:txBody>
          <a:bodyPr>
            <a:normAutofit/>
          </a:bodyPr>
          <a:lstStyle/>
          <a:p>
            <a:r>
              <a:rPr lang="en-US" sz="11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viar Dreams" panose="020B0402020204020504" pitchFamily="34" charset="0"/>
              </a:rPr>
              <a:t>Lorem ipsum dolor sit </a:t>
            </a:r>
            <a:r>
              <a:rPr lang="en-US" sz="11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viar Dreams" panose="020B0402020204020504" pitchFamily="34" charset="0"/>
              </a:rPr>
              <a:t>amet</a:t>
            </a:r>
            <a:r>
              <a:rPr lang="en-US" sz="11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viar Dreams" panose="020B0402020204020504" pitchFamily="34" charset="0"/>
              </a:rPr>
              <a:t>, </a:t>
            </a:r>
            <a:r>
              <a:rPr lang="en-US" sz="11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viar Dreams" panose="020B0402020204020504" pitchFamily="34" charset="0"/>
              </a:rPr>
              <a:t>consectetur</a:t>
            </a:r>
            <a:r>
              <a:rPr lang="en-US" sz="11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viar Dreams" panose="020B0402020204020504" pitchFamily="34" charset="0"/>
              </a:rPr>
              <a:t> </a:t>
            </a:r>
            <a:r>
              <a:rPr lang="en-US" sz="11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viar Dreams" panose="020B0402020204020504" pitchFamily="34" charset="0"/>
              </a:rPr>
              <a:t>adipiscing</a:t>
            </a:r>
            <a:r>
              <a:rPr lang="en-US" sz="11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viar Dreams" panose="020B0402020204020504" pitchFamily="34" charset="0"/>
              </a:rPr>
              <a:t> </a:t>
            </a:r>
            <a:r>
              <a:rPr lang="en-US" sz="11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viar Dreams" panose="020B0402020204020504" pitchFamily="34" charset="0"/>
              </a:rPr>
              <a:t>elit</a:t>
            </a:r>
            <a:r>
              <a:rPr lang="en-US" sz="11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viar Dreams" panose="020B0402020204020504" pitchFamily="34" charset="0"/>
              </a:rPr>
              <a:t>, sed do</a:t>
            </a:r>
          </a:p>
        </p:txBody>
      </p:sp>
      <p:sp>
        <p:nvSpPr>
          <p:cNvPr id="51" name="Text Placeholder 50"/>
          <p:cNvSpPr>
            <a:spLocks noGrp="1"/>
          </p:cNvSpPr>
          <p:nvPr>
            <p:ph type="body" sz="quarter" idx="17"/>
          </p:nvPr>
        </p:nvSpPr>
        <p:spPr>
          <a:xfrm>
            <a:off x="6096000" y="3455670"/>
            <a:ext cx="1981200" cy="838200"/>
          </a:xfrm>
        </p:spPr>
        <p:txBody>
          <a:bodyPr>
            <a:normAutofit/>
          </a:bodyPr>
          <a:lstStyle/>
          <a:p>
            <a:r>
              <a:rPr lang="en-US" sz="11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viar Dreams" panose="020B0402020204020504" pitchFamily="34" charset="0"/>
              </a:rPr>
              <a:t>Lorem ipsum dolor sit </a:t>
            </a:r>
            <a:r>
              <a:rPr lang="en-US" sz="11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viar Dreams" panose="020B0402020204020504" pitchFamily="34" charset="0"/>
              </a:rPr>
              <a:t>amet</a:t>
            </a:r>
            <a:r>
              <a:rPr lang="en-US" sz="11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viar Dreams" panose="020B0402020204020504" pitchFamily="34" charset="0"/>
              </a:rPr>
              <a:t>, </a:t>
            </a:r>
            <a:r>
              <a:rPr lang="en-US" sz="11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viar Dreams" panose="020B0402020204020504" pitchFamily="34" charset="0"/>
              </a:rPr>
              <a:t>consectetur</a:t>
            </a:r>
            <a:r>
              <a:rPr lang="en-US" sz="11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viar Dreams" panose="020B0402020204020504" pitchFamily="34" charset="0"/>
              </a:rPr>
              <a:t> </a:t>
            </a:r>
            <a:r>
              <a:rPr lang="en-US" sz="11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viar Dreams" panose="020B0402020204020504" pitchFamily="34" charset="0"/>
              </a:rPr>
              <a:t>adipiscing</a:t>
            </a:r>
            <a:r>
              <a:rPr lang="en-US" sz="11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viar Dreams" panose="020B0402020204020504" pitchFamily="34" charset="0"/>
              </a:rPr>
              <a:t> </a:t>
            </a:r>
            <a:r>
              <a:rPr lang="en-US" sz="11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viar Dreams" panose="020B0402020204020504" pitchFamily="34" charset="0"/>
              </a:rPr>
              <a:t>elit</a:t>
            </a:r>
            <a:r>
              <a:rPr lang="en-US" sz="11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viar Dreams" panose="020B0402020204020504" pitchFamily="34" charset="0"/>
              </a:rPr>
              <a:t>, sed do</a:t>
            </a:r>
          </a:p>
        </p:txBody>
      </p:sp>
      <p:sp>
        <p:nvSpPr>
          <p:cNvPr id="30" name="Text Placeholder 29"/>
          <p:cNvSpPr>
            <a:spLocks noGrp="1"/>
          </p:cNvSpPr>
          <p:nvPr>
            <p:ph type="body" sz="quarter" idx="19"/>
          </p:nvPr>
        </p:nvSpPr>
        <p:spPr/>
        <p:txBody>
          <a:bodyPr>
            <a:noAutofit/>
          </a:bodyPr>
          <a:lstStyle/>
          <a:p>
            <a:pPr lvl="0"/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Caviar Dreams" panose="020B0402020204020504" pitchFamily="34" charset="0"/>
              </a:rPr>
              <a:t>Chief Executive Officer</a:t>
            </a:r>
          </a:p>
        </p:txBody>
      </p:sp>
      <p:sp>
        <p:nvSpPr>
          <p:cNvPr id="32" name="Text Placeholder 31"/>
          <p:cNvSpPr>
            <a:spLocks noGrp="1"/>
          </p:cNvSpPr>
          <p:nvPr>
            <p:ph type="body" sz="quarter" idx="21"/>
          </p:nvPr>
        </p:nvSpPr>
        <p:spPr/>
        <p:txBody>
          <a:bodyPr>
            <a:noAutofit/>
          </a:bodyPr>
          <a:lstStyle/>
          <a:p>
            <a:pPr lvl="0"/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Caviar Dreams" panose="020B0402020204020504" pitchFamily="34" charset="0"/>
              </a:rPr>
              <a:t>Lead </a:t>
            </a:r>
            <a:r>
              <a:rPr lang="en-US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viar Dreams" panose="020B0402020204020504" pitchFamily="34" charset="0"/>
              </a:rPr>
              <a:t>Trainner</a:t>
            </a:r>
            <a:endParaRPr lang="en-US" b="1" dirty="0">
              <a:solidFill>
                <a:schemeClr val="tx1">
                  <a:lumMod val="95000"/>
                  <a:lumOff val="5000"/>
                </a:schemeClr>
              </a:solidFill>
              <a:latin typeface="Caviar Dreams" panose="020B0402020204020504" pitchFamily="34" charset="0"/>
            </a:endParaRPr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23"/>
          </p:nvPr>
        </p:nvSpPr>
        <p:spPr>
          <a:xfrm>
            <a:off x="1066800" y="1352550"/>
            <a:ext cx="1981200" cy="304800"/>
          </a:xfrm>
        </p:spPr>
        <p:txBody>
          <a:bodyPr>
            <a:noAutofit/>
          </a:bodyPr>
          <a:lstStyle/>
          <a:p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The Bold Font" pitchFamily="2" charset="0"/>
              </a:rPr>
              <a:t>BRANDON VANS</a:t>
            </a:r>
          </a:p>
        </p:txBody>
      </p:sp>
      <p:sp>
        <p:nvSpPr>
          <p:cNvPr id="28" name="Text Placeholder 27"/>
          <p:cNvSpPr>
            <a:spLocks noGrp="1"/>
          </p:cNvSpPr>
          <p:nvPr>
            <p:ph type="body" sz="quarter" idx="25"/>
          </p:nvPr>
        </p:nvSpPr>
        <p:spPr>
          <a:xfrm>
            <a:off x="6096000" y="2986368"/>
            <a:ext cx="1981200" cy="304800"/>
          </a:xfrm>
        </p:spPr>
        <p:txBody>
          <a:bodyPr/>
          <a:lstStyle/>
          <a:p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The Bold Font" pitchFamily="2" charset="0"/>
              </a:rPr>
              <a:t>JAMES LEE</a:t>
            </a:r>
          </a:p>
        </p:txBody>
      </p:sp>
      <p:sp>
        <p:nvSpPr>
          <p:cNvPr id="50" name="Text Placeholder 49"/>
          <p:cNvSpPr>
            <a:spLocks noGrp="1"/>
          </p:cNvSpPr>
          <p:nvPr>
            <p:ph type="body" sz="quarter" idx="32"/>
          </p:nvPr>
        </p:nvSpPr>
        <p:spPr>
          <a:xfrm>
            <a:off x="1066800" y="3455670"/>
            <a:ext cx="1981200" cy="838200"/>
          </a:xfrm>
        </p:spPr>
        <p:txBody>
          <a:bodyPr>
            <a:normAutofit/>
          </a:bodyPr>
          <a:lstStyle/>
          <a:p>
            <a:r>
              <a:rPr lang="en-US" sz="11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viar Dreams" panose="020B0402020204020504" pitchFamily="34" charset="0"/>
              </a:rPr>
              <a:t>Lorem ipsum dolor sit </a:t>
            </a:r>
            <a:r>
              <a:rPr lang="en-US" sz="11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viar Dreams" panose="020B0402020204020504" pitchFamily="34" charset="0"/>
              </a:rPr>
              <a:t>amet</a:t>
            </a:r>
            <a:r>
              <a:rPr lang="en-US" sz="11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viar Dreams" panose="020B0402020204020504" pitchFamily="34" charset="0"/>
              </a:rPr>
              <a:t>, </a:t>
            </a:r>
            <a:r>
              <a:rPr lang="en-US" sz="11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viar Dreams" panose="020B0402020204020504" pitchFamily="34" charset="0"/>
              </a:rPr>
              <a:t>consectetur</a:t>
            </a:r>
            <a:r>
              <a:rPr lang="en-US" sz="11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viar Dreams" panose="020B0402020204020504" pitchFamily="34" charset="0"/>
              </a:rPr>
              <a:t> </a:t>
            </a:r>
            <a:r>
              <a:rPr lang="en-US" sz="11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viar Dreams" panose="020B0402020204020504" pitchFamily="34" charset="0"/>
              </a:rPr>
              <a:t>adipiscing</a:t>
            </a:r>
            <a:r>
              <a:rPr lang="en-US" sz="11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viar Dreams" panose="020B0402020204020504" pitchFamily="34" charset="0"/>
              </a:rPr>
              <a:t> </a:t>
            </a:r>
            <a:r>
              <a:rPr lang="en-US" sz="11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viar Dreams" panose="020B0402020204020504" pitchFamily="34" charset="0"/>
              </a:rPr>
              <a:t>elit</a:t>
            </a:r>
            <a:r>
              <a:rPr lang="en-US" sz="11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viar Dreams" panose="020B0402020204020504" pitchFamily="34" charset="0"/>
              </a:rPr>
              <a:t>, sed do</a:t>
            </a:r>
          </a:p>
        </p:txBody>
      </p:sp>
      <p:sp>
        <p:nvSpPr>
          <p:cNvPr id="31" name="Text Placeholder 30"/>
          <p:cNvSpPr>
            <a:spLocks noGrp="1"/>
          </p:cNvSpPr>
          <p:nvPr>
            <p:ph type="body" sz="quarter" idx="33"/>
          </p:nvPr>
        </p:nvSpPr>
        <p:spPr/>
        <p:txBody>
          <a:bodyPr>
            <a:noAutofit/>
          </a:bodyPr>
          <a:lstStyle/>
          <a:p>
            <a:pPr lvl="0"/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Caviar Dreams" panose="020B0402020204020504" pitchFamily="34" charset="0"/>
              </a:rPr>
              <a:t>Marketing manager</a:t>
            </a:r>
          </a:p>
        </p:txBody>
      </p:sp>
      <p:sp>
        <p:nvSpPr>
          <p:cNvPr id="27" name="Text Placeholder 26"/>
          <p:cNvSpPr>
            <a:spLocks noGrp="1"/>
          </p:cNvSpPr>
          <p:nvPr>
            <p:ph type="body" sz="quarter" idx="34"/>
          </p:nvPr>
        </p:nvSpPr>
        <p:spPr>
          <a:xfrm>
            <a:off x="1066800" y="2972921"/>
            <a:ext cx="1981200" cy="304800"/>
          </a:xfrm>
        </p:spPr>
        <p:txBody>
          <a:bodyPr>
            <a:noAutofit/>
          </a:bodyPr>
          <a:lstStyle/>
          <a:p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The Bold Font" pitchFamily="2" charset="0"/>
              </a:rPr>
              <a:t>JEFF FINN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35"/>
          </p:nvPr>
        </p:nvSpPr>
        <p:spPr>
          <a:xfrm>
            <a:off x="6096000" y="1855470"/>
            <a:ext cx="1981200" cy="838200"/>
          </a:xfrm>
        </p:spPr>
        <p:txBody>
          <a:bodyPr>
            <a:normAutofit/>
          </a:bodyPr>
          <a:lstStyle/>
          <a:p>
            <a:r>
              <a:rPr lang="en-US" sz="11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viar Dreams" panose="020B0402020204020504" pitchFamily="34" charset="0"/>
              </a:rPr>
              <a:t>Lorem ipsum dolor sit </a:t>
            </a:r>
            <a:r>
              <a:rPr lang="en-US" sz="11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viar Dreams" panose="020B0402020204020504" pitchFamily="34" charset="0"/>
              </a:rPr>
              <a:t>amet</a:t>
            </a:r>
            <a:r>
              <a:rPr lang="en-US" sz="11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viar Dreams" panose="020B0402020204020504" pitchFamily="34" charset="0"/>
              </a:rPr>
              <a:t>, </a:t>
            </a:r>
            <a:r>
              <a:rPr lang="en-US" sz="11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viar Dreams" panose="020B0402020204020504" pitchFamily="34" charset="0"/>
              </a:rPr>
              <a:t>consectetur</a:t>
            </a:r>
            <a:r>
              <a:rPr lang="en-US" sz="11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viar Dreams" panose="020B0402020204020504" pitchFamily="34" charset="0"/>
              </a:rPr>
              <a:t> </a:t>
            </a:r>
            <a:r>
              <a:rPr lang="en-US" sz="11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viar Dreams" panose="020B0402020204020504" pitchFamily="34" charset="0"/>
              </a:rPr>
              <a:t>adipiscing</a:t>
            </a:r>
            <a:r>
              <a:rPr lang="en-US" sz="11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viar Dreams" panose="020B0402020204020504" pitchFamily="34" charset="0"/>
              </a:rPr>
              <a:t> </a:t>
            </a:r>
            <a:r>
              <a:rPr lang="en-US" sz="11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viar Dreams" panose="020B0402020204020504" pitchFamily="34" charset="0"/>
              </a:rPr>
              <a:t>elit</a:t>
            </a:r>
            <a:r>
              <a:rPr lang="en-US" sz="11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viar Dreams" panose="020B0402020204020504" pitchFamily="34" charset="0"/>
              </a:rPr>
              <a:t>, sed do</a:t>
            </a:r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pPr lvl="0"/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Caviar Dreams" panose="020B0402020204020504" pitchFamily="34" charset="0"/>
              </a:rPr>
              <a:t>Chief Operating officer</a:t>
            </a:r>
          </a:p>
        </p:txBody>
      </p:sp>
      <p:sp>
        <p:nvSpPr>
          <p:cNvPr id="24" name="Text Placeholder 23"/>
          <p:cNvSpPr>
            <a:spLocks noGrp="1"/>
          </p:cNvSpPr>
          <p:nvPr>
            <p:ph type="body" sz="quarter" idx="37"/>
          </p:nvPr>
        </p:nvSpPr>
        <p:spPr>
          <a:xfrm>
            <a:off x="6096000" y="1352550"/>
            <a:ext cx="1981200" cy="304800"/>
          </a:xfrm>
        </p:spPr>
        <p:txBody>
          <a:bodyPr/>
          <a:lstStyle/>
          <a:p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The Bold Font" pitchFamily="2" charset="0"/>
              </a:rPr>
              <a:t>ELISE ROSE</a:t>
            </a:r>
          </a:p>
        </p:txBody>
      </p:sp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C34F1F4E-9F69-4EA7-979C-BFEEBB2A861D}"/>
              </a:ext>
            </a:extLst>
          </p:cNvPr>
          <p:cNvSpPr txBox="1">
            <a:spLocks/>
          </p:cNvSpPr>
          <p:nvPr/>
        </p:nvSpPr>
        <p:spPr>
          <a:xfrm>
            <a:off x="1257299" y="124579"/>
            <a:ext cx="6629400" cy="304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200" kern="1200" baseline="0">
                <a:solidFill>
                  <a:srgbClr val="50575B"/>
                </a:solidFill>
                <a:latin typeface="Regencie" pitchFamily="2" charset="0"/>
                <a:ea typeface="123marker" pitchFamily="2" charset="0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200" kern="1200">
                <a:solidFill>
                  <a:srgbClr val="50575B"/>
                </a:solidFill>
                <a:latin typeface="Regencie" pitchFamily="2" charset="0"/>
                <a:ea typeface="123marker" pitchFamily="2" charset="0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200" kern="1200">
                <a:solidFill>
                  <a:srgbClr val="50575B"/>
                </a:solidFill>
                <a:latin typeface="Regencie" pitchFamily="2" charset="0"/>
                <a:ea typeface="123marker" pitchFamily="2" charset="0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200" kern="1200">
                <a:solidFill>
                  <a:srgbClr val="50575B"/>
                </a:solidFill>
                <a:latin typeface="Regencie" pitchFamily="2" charset="0"/>
                <a:ea typeface="123marker" pitchFamily="2" charset="0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200" kern="1200">
                <a:solidFill>
                  <a:srgbClr val="50575B"/>
                </a:solidFill>
                <a:latin typeface="Regencie" pitchFamily="2" charset="0"/>
                <a:ea typeface="123marker" pitchFamily="2" charset="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The Bold Font" pitchFamily="2" charset="0"/>
              </a:rPr>
              <a:t>MEET OUR TEAM</a:t>
            </a:r>
          </a:p>
        </p:txBody>
      </p:sp>
      <p:sp>
        <p:nvSpPr>
          <p:cNvPr id="44" name="Freeform 6">
            <a:extLst>
              <a:ext uri="{FF2B5EF4-FFF2-40B4-BE49-F238E27FC236}">
                <a16:creationId xmlns:a16="http://schemas.microsoft.com/office/drawing/2014/main" id="{64F2512B-E1C4-430E-A643-AC0828AF1D67}"/>
              </a:ext>
            </a:extLst>
          </p:cNvPr>
          <p:cNvSpPr>
            <a:spLocks noEditPoints="1"/>
          </p:cNvSpPr>
          <p:nvPr/>
        </p:nvSpPr>
        <p:spPr bwMode="auto">
          <a:xfrm>
            <a:off x="2253212" y="164698"/>
            <a:ext cx="530225" cy="529363"/>
          </a:xfrm>
          <a:custGeom>
            <a:avLst/>
            <a:gdLst>
              <a:gd name="T0" fmla="*/ 130 w 260"/>
              <a:gd name="T1" fmla="*/ 0 h 260"/>
              <a:gd name="T2" fmla="*/ 0 w 260"/>
              <a:gd name="T3" fmla="*/ 130 h 260"/>
              <a:gd name="T4" fmla="*/ 130 w 260"/>
              <a:gd name="T5" fmla="*/ 260 h 260"/>
              <a:gd name="T6" fmla="*/ 260 w 260"/>
              <a:gd name="T7" fmla="*/ 130 h 260"/>
              <a:gd name="T8" fmla="*/ 130 w 260"/>
              <a:gd name="T9" fmla="*/ 0 h 260"/>
              <a:gd name="T10" fmla="*/ 206 w 260"/>
              <a:gd name="T11" fmla="*/ 144 h 260"/>
              <a:gd name="T12" fmla="*/ 194 w 260"/>
              <a:gd name="T13" fmla="*/ 156 h 260"/>
              <a:gd name="T14" fmla="*/ 155 w 260"/>
              <a:gd name="T15" fmla="*/ 156 h 260"/>
              <a:gd name="T16" fmla="*/ 155 w 260"/>
              <a:gd name="T17" fmla="*/ 195 h 260"/>
              <a:gd name="T18" fmla="*/ 143 w 260"/>
              <a:gd name="T19" fmla="*/ 207 h 260"/>
              <a:gd name="T20" fmla="*/ 117 w 260"/>
              <a:gd name="T21" fmla="*/ 207 h 260"/>
              <a:gd name="T22" fmla="*/ 105 w 260"/>
              <a:gd name="T23" fmla="*/ 195 h 260"/>
              <a:gd name="T24" fmla="*/ 105 w 260"/>
              <a:gd name="T25" fmla="*/ 156 h 260"/>
              <a:gd name="T26" fmla="*/ 66 w 260"/>
              <a:gd name="T27" fmla="*/ 156 h 260"/>
              <a:gd name="T28" fmla="*/ 54 w 260"/>
              <a:gd name="T29" fmla="*/ 144 h 260"/>
              <a:gd name="T30" fmla="*/ 54 w 260"/>
              <a:gd name="T31" fmla="*/ 117 h 260"/>
              <a:gd name="T32" fmla="*/ 66 w 260"/>
              <a:gd name="T33" fmla="*/ 105 h 260"/>
              <a:gd name="T34" fmla="*/ 105 w 260"/>
              <a:gd name="T35" fmla="*/ 105 h 260"/>
              <a:gd name="T36" fmla="*/ 105 w 260"/>
              <a:gd name="T37" fmla="*/ 66 h 260"/>
              <a:gd name="T38" fmla="*/ 117 w 260"/>
              <a:gd name="T39" fmla="*/ 54 h 260"/>
              <a:gd name="T40" fmla="*/ 143 w 260"/>
              <a:gd name="T41" fmla="*/ 54 h 260"/>
              <a:gd name="T42" fmla="*/ 155 w 260"/>
              <a:gd name="T43" fmla="*/ 66 h 260"/>
              <a:gd name="T44" fmla="*/ 155 w 260"/>
              <a:gd name="T45" fmla="*/ 105 h 260"/>
              <a:gd name="T46" fmla="*/ 194 w 260"/>
              <a:gd name="T47" fmla="*/ 105 h 260"/>
              <a:gd name="T48" fmla="*/ 206 w 260"/>
              <a:gd name="T49" fmla="*/ 117 h 260"/>
              <a:gd name="T50" fmla="*/ 206 w 260"/>
              <a:gd name="T51" fmla="*/ 144 h 2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260" h="260">
                <a:moveTo>
                  <a:pt x="130" y="0"/>
                </a:moveTo>
                <a:cubicBezTo>
                  <a:pt x="58" y="0"/>
                  <a:pt x="0" y="59"/>
                  <a:pt x="0" y="130"/>
                </a:cubicBezTo>
                <a:cubicBezTo>
                  <a:pt x="0" y="202"/>
                  <a:pt x="58" y="260"/>
                  <a:pt x="130" y="260"/>
                </a:cubicBezTo>
                <a:cubicBezTo>
                  <a:pt x="202" y="260"/>
                  <a:pt x="260" y="202"/>
                  <a:pt x="260" y="130"/>
                </a:cubicBezTo>
                <a:cubicBezTo>
                  <a:pt x="260" y="59"/>
                  <a:pt x="202" y="0"/>
                  <a:pt x="130" y="0"/>
                </a:cubicBezTo>
                <a:moveTo>
                  <a:pt x="206" y="144"/>
                </a:moveTo>
                <a:cubicBezTo>
                  <a:pt x="206" y="150"/>
                  <a:pt x="201" y="156"/>
                  <a:pt x="194" y="156"/>
                </a:cubicBezTo>
                <a:cubicBezTo>
                  <a:pt x="155" y="156"/>
                  <a:pt x="155" y="156"/>
                  <a:pt x="155" y="156"/>
                </a:cubicBezTo>
                <a:cubicBezTo>
                  <a:pt x="155" y="195"/>
                  <a:pt x="155" y="195"/>
                  <a:pt x="155" y="195"/>
                </a:cubicBezTo>
                <a:cubicBezTo>
                  <a:pt x="155" y="201"/>
                  <a:pt x="150" y="207"/>
                  <a:pt x="143" y="207"/>
                </a:cubicBezTo>
                <a:cubicBezTo>
                  <a:pt x="117" y="207"/>
                  <a:pt x="117" y="207"/>
                  <a:pt x="117" y="207"/>
                </a:cubicBezTo>
                <a:cubicBezTo>
                  <a:pt x="110" y="207"/>
                  <a:pt x="105" y="201"/>
                  <a:pt x="105" y="195"/>
                </a:cubicBezTo>
                <a:cubicBezTo>
                  <a:pt x="105" y="156"/>
                  <a:pt x="105" y="156"/>
                  <a:pt x="105" y="156"/>
                </a:cubicBezTo>
                <a:cubicBezTo>
                  <a:pt x="66" y="156"/>
                  <a:pt x="66" y="156"/>
                  <a:pt x="66" y="156"/>
                </a:cubicBezTo>
                <a:cubicBezTo>
                  <a:pt x="59" y="156"/>
                  <a:pt x="54" y="150"/>
                  <a:pt x="54" y="144"/>
                </a:cubicBezTo>
                <a:cubicBezTo>
                  <a:pt x="54" y="117"/>
                  <a:pt x="54" y="117"/>
                  <a:pt x="54" y="117"/>
                </a:cubicBezTo>
                <a:cubicBezTo>
                  <a:pt x="54" y="110"/>
                  <a:pt x="59" y="105"/>
                  <a:pt x="66" y="105"/>
                </a:cubicBezTo>
                <a:cubicBezTo>
                  <a:pt x="105" y="105"/>
                  <a:pt x="105" y="105"/>
                  <a:pt x="105" y="105"/>
                </a:cubicBezTo>
                <a:cubicBezTo>
                  <a:pt x="105" y="66"/>
                  <a:pt x="105" y="66"/>
                  <a:pt x="105" y="66"/>
                </a:cubicBezTo>
                <a:cubicBezTo>
                  <a:pt x="105" y="59"/>
                  <a:pt x="110" y="54"/>
                  <a:pt x="117" y="54"/>
                </a:cubicBezTo>
                <a:cubicBezTo>
                  <a:pt x="143" y="54"/>
                  <a:pt x="143" y="54"/>
                  <a:pt x="143" y="54"/>
                </a:cubicBezTo>
                <a:cubicBezTo>
                  <a:pt x="150" y="54"/>
                  <a:pt x="155" y="59"/>
                  <a:pt x="155" y="66"/>
                </a:cubicBezTo>
                <a:cubicBezTo>
                  <a:pt x="155" y="105"/>
                  <a:pt x="155" y="105"/>
                  <a:pt x="155" y="105"/>
                </a:cubicBezTo>
                <a:cubicBezTo>
                  <a:pt x="194" y="105"/>
                  <a:pt x="194" y="105"/>
                  <a:pt x="194" y="105"/>
                </a:cubicBezTo>
                <a:cubicBezTo>
                  <a:pt x="201" y="105"/>
                  <a:pt x="206" y="110"/>
                  <a:pt x="206" y="117"/>
                </a:cubicBezTo>
                <a:lnTo>
                  <a:pt x="206" y="144"/>
                </a:lnTo>
                <a:close/>
              </a:path>
            </a:pathLst>
          </a:custGeom>
          <a:solidFill>
            <a:srgbClr val="F9504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C927465C-8368-4BEE-B0AF-81B64EE7DC3A}"/>
              </a:ext>
            </a:extLst>
          </p:cNvPr>
          <p:cNvCxnSpPr/>
          <p:nvPr/>
        </p:nvCxnSpPr>
        <p:spPr>
          <a:xfrm>
            <a:off x="0" y="4676394"/>
            <a:ext cx="3810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969A85F0-BCF0-4CBC-9BEC-AB232D29583C}"/>
              </a:ext>
            </a:extLst>
          </p:cNvPr>
          <p:cNvCxnSpPr/>
          <p:nvPr/>
        </p:nvCxnSpPr>
        <p:spPr>
          <a:xfrm>
            <a:off x="5334000" y="4676394"/>
            <a:ext cx="3810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Group 10">
            <a:extLst>
              <a:ext uri="{FF2B5EF4-FFF2-40B4-BE49-F238E27FC236}">
                <a16:creationId xmlns:a16="http://schemas.microsoft.com/office/drawing/2014/main" id="{9FB5396B-0213-48ED-8590-8E62A7BCA4FA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226389" y="4571238"/>
            <a:ext cx="691221" cy="210312"/>
            <a:chOff x="1872" y="1313"/>
            <a:chExt cx="2018" cy="614"/>
          </a:xfrm>
          <a:solidFill>
            <a:schemeClr val="bg1"/>
          </a:solidFill>
        </p:grpSpPr>
        <p:sp>
          <p:nvSpPr>
            <p:cNvPr id="52" name="Freeform 11">
              <a:extLst>
                <a:ext uri="{FF2B5EF4-FFF2-40B4-BE49-F238E27FC236}">
                  <a16:creationId xmlns:a16="http://schemas.microsoft.com/office/drawing/2014/main" id="{3A370E57-E758-41A4-9629-E74CB6AFEAD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76" y="1313"/>
              <a:ext cx="614" cy="614"/>
            </a:xfrm>
            <a:custGeom>
              <a:avLst/>
              <a:gdLst>
                <a:gd name="T0" fmla="*/ 130 w 260"/>
                <a:gd name="T1" fmla="*/ 0 h 260"/>
                <a:gd name="T2" fmla="*/ 0 w 260"/>
                <a:gd name="T3" fmla="*/ 130 h 260"/>
                <a:gd name="T4" fmla="*/ 130 w 260"/>
                <a:gd name="T5" fmla="*/ 260 h 260"/>
                <a:gd name="T6" fmla="*/ 260 w 260"/>
                <a:gd name="T7" fmla="*/ 130 h 260"/>
                <a:gd name="T8" fmla="*/ 130 w 260"/>
                <a:gd name="T9" fmla="*/ 0 h 260"/>
                <a:gd name="T10" fmla="*/ 214 w 260"/>
                <a:gd name="T11" fmla="*/ 142 h 260"/>
                <a:gd name="T12" fmla="*/ 201 w 260"/>
                <a:gd name="T13" fmla="*/ 155 h 260"/>
                <a:gd name="T14" fmla="*/ 201 w 260"/>
                <a:gd name="T15" fmla="*/ 162 h 260"/>
                <a:gd name="T16" fmla="*/ 188 w 260"/>
                <a:gd name="T17" fmla="*/ 175 h 260"/>
                <a:gd name="T18" fmla="*/ 177 w 260"/>
                <a:gd name="T19" fmla="*/ 175 h 260"/>
                <a:gd name="T20" fmla="*/ 164 w 260"/>
                <a:gd name="T21" fmla="*/ 162 h 260"/>
                <a:gd name="T22" fmla="*/ 164 w 260"/>
                <a:gd name="T23" fmla="*/ 144 h 260"/>
                <a:gd name="T24" fmla="*/ 95 w 260"/>
                <a:gd name="T25" fmla="*/ 144 h 260"/>
                <a:gd name="T26" fmla="*/ 95 w 260"/>
                <a:gd name="T27" fmla="*/ 162 h 260"/>
                <a:gd name="T28" fmla="*/ 82 w 260"/>
                <a:gd name="T29" fmla="*/ 175 h 260"/>
                <a:gd name="T30" fmla="*/ 72 w 260"/>
                <a:gd name="T31" fmla="*/ 175 h 260"/>
                <a:gd name="T32" fmla="*/ 59 w 260"/>
                <a:gd name="T33" fmla="*/ 162 h 260"/>
                <a:gd name="T34" fmla="*/ 59 w 260"/>
                <a:gd name="T35" fmla="*/ 155 h 260"/>
                <a:gd name="T36" fmla="*/ 46 w 260"/>
                <a:gd name="T37" fmla="*/ 142 h 260"/>
                <a:gd name="T38" fmla="*/ 46 w 260"/>
                <a:gd name="T39" fmla="*/ 119 h 260"/>
                <a:gd name="T40" fmla="*/ 59 w 260"/>
                <a:gd name="T41" fmla="*/ 105 h 260"/>
                <a:gd name="T42" fmla="*/ 59 w 260"/>
                <a:gd name="T43" fmla="*/ 99 h 260"/>
                <a:gd name="T44" fmla="*/ 72 w 260"/>
                <a:gd name="T45" fmla="*/ 86 h 260"/>
                <a:gd name="T46" fmla="*/ 82 w 260"/>
                <a:gd name="T47" fmla="*/ 86 h 260"/>
                <a:gd name="T48" fmla="*/ 95 w 260"/>
                <a:gd name="T49" fmla="*/ 99 h 260"/>
                <a:gd name="T50" fmla="*/ 95 w 260"/>
                <a:gd name="T51" fmla="*/ 117 h 260"/>
                <a:gd name="T52" fmla="*/ 164 w 260"/>
                <a:gd name="T53" fmla="*/ 117 h 260"/>
                <a:gd name="T54" fmla="*/ 164 w 260"/>
                <a:gd name="T55" fmla="*/ 99 h 260"/>
                <a:gd name="T56" fmla="*/ 177 w 260"/>
                <a:gd name="T57" fmla="*/ 86 h 260"/>
                <a:gd name="T58" fmla="*/ 188 w 260"/>
                <a:gd name="T59" fmla="*/ 86 h 260"/>
                <a:gd name="T60" fmla="*/ 201 w 260"/>
                <a:gd name="T61" fmla="*/ 99 h 260"/>
                <a:gd name="T62" fmla="*/ 201 w 260"/>
                <a:gd name="T63" fmla="*/ 105 h 260"/>
                <a:gd name="T64" fmla="*/ 214 w 260"/>
                <a:gd name="T65" fmla="*/ 119 h 260"/>
                <a:gd name="T66" fmla="*/ 214 w 260"/>
                <a:gd name="T67" fmla="*/ 142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60" h="260">
                  <a:moveTo>
                    <a:pt x="130" y="0"/>
                  </a:moveTo>
                  <a:cubicBezTo>
                    <a:pt x="58" y="0"/>
                    <a:pt x="0" y="59"/>
                    <a:pt x="0" y="130"/>
                  </a:cubicBezTo>
                  <a:cubicBezTo>
                    <a:pt x="0" y="202"/>
                    <a:pt x="58" y="260"/>
                    <a:pt x="130" y="260"/>
                  </a:cubicBezTo>
                  <a:cubicBezTo>
                    <a:pt x="202" y="260"/>
                    <a:pt x="260" y="202"/>
                    <a:pt x="260" y="130"/>
                  </a:cubicBezTo>
                  <a:cubicBezTo>
                    <a:pt x="260" y="59"/>
                    <a:pt x="202" y="0"/>
                    <a:pt x="130" y="0"/>
                  </a:cubicBezTo>
                  <a:moveTo>
                    <a:pt x="214" y="142"/>
                  </a:moveTo>
                  <a:cubicBezTo>
                    <a:pt x="214" y="149"/>
                    <a:pt x="208" y="155"/>
                    <a:pt x="201" y="155"/>
                  </a:cubicBezTo>
                  <a:cubicBezTo>
                    <a:pt x="201" y="162"/>
                    <a:pt x="201" y="162"/>
                    <a:pt x="201" y="162"/>
                  </a:cubicBezTo>
                  <a:cubicBezTo>
                    <a:pt x="201" y="169"/>
                    <a:pt x="195" y="175"/>
                    <a:pt x="188" y="175"/>
                  </a:cubicBezTo>
                  <a:cubicBezTo>
                    <a:pt x="177" y="175"/>
                    <a:pt x="177" y="175"/>
                    <a:pt x="177" y="175"/>
                  </a:cubicBezTo>
                  <a:cubicBezTo>
                    <a:pt x="170" y="175"/>
                    <a:pt x="164" y="169"/>
                    <a:pt x="164" y="162"/>
                  </a:cubicBezTo>
                  <a:cubicBezTo>
                    <a:pt x="164" y="144"/>
                    <a:pt x="164" y="144"/>
                    <a:pt x="164" y="144"/>
                  </a:cubicBezTo>
                  <a:cubicBezTo>
                    <a:pt x="95" y="144"/>
                    <a:pt x="95" y="144"/>
                    <a:pt x="95" y="144"/>
                  </a:cubicBezTo>
                  <a:cubicBezTo>
                    <a:pt x="95" y="162"/>
                    <a:pt x="95" y="162"/>
                    <a:pt x="95" y="162"/>
                  </a:cubicBezTo>
                  <a:cubicBezTo>
                    <a:pt x="95" y="169"/>
                    <a:pt x="89" y="175"/>
                    <a:pt x="82" y="175"/>
                  </a:cubicBezTo>
                  <a:cubicBezTo>
                    <a:pt x="72" y="175"/>
                    <a:pt x="72" y="175"/>
                    <a:pt x="72" y="175"/>
                  </a:cubicBezTo>
                  <a:cubicBezTo>
                    <a:pt x="65" y="175"/>
                    <a:pt x="59" y="169"/>
                    <a:pt x="59" y="162"/>
                  </a:cubicBezTo>
                  <a:cubicBezTo>
                    <a:pt x="59" y="155"/>
                    <a:pt x="59" y="155"/>
                    <a:pt x="59" y="155"/>
                  </a:cubicBezTo>
                  <a:cubicBezTo>
                    <a:pt x="52" y="155"/>
                    <a:pt x="46" y="149"/>
                    <a:pt x="46" y="142"/>
                  </a:cubicBezTo>
                  <a:cubicBezTo>
                    <a:pt x="46" y="119"/>
                    <a:pt x="46" y="119"/>
                    <a:pt x="46" y="119"/>
                  </a:cubicBezTo>
                  <a:cubicBezTo>
                    <a:pt x="46" y="111"/>
                    <a:pt x="52" y="105"/>
                    <a:pt x="59" y="105"/>
                  </a:cubicBezTo>
                  <a:cubicBezTo>
                    <a:pt x="59" y="99"/>
                    <a:pt x="59" y="99"/>
                    <a:pt x="59" y="99"/>
                  </a:cubicBezTo>
                  <a:cubicBezTo>
                    <a:pt x="59" y="92"/>
                    <a:pt x="65" y="86"/>
                    <a:pt x="72" y="86"/>
                  </a:cubicBezTo>
                  <a:cubicBezTo>
                    <a:pt x="82" y="86"/>
                    <a:pt x="82" y="86"/>
                    <a:pt x="82" y="86"/>
                  </a:cubicBezTo>
                  <a:cubicBezTo>
                    <a:pt x="89" y="86"/>
                    <a:pt x="95" y="92"/>
                    <a:pt x="95" y="99"/>
                  </a:cubicBezTo>
                  <a:cubicBezTo>
                    <a:pt x="95" y="117"/>
                    <a:pt x="95" y="117"/>
                    <a:pt x="95" y="117"/>
                  </a:cubicBezTo>
                  <a:cubicBezTo>
                    <a:pt x="164" y="117"/>
                    <a:pt x="164" y="117"/>
                    <a:pt x="164" y="117"/>
                  </a:cubicBezTo>
                  <a:cubicBezTo>
                    <a:pt x="164" y="99"/>
                    <a:pt x="164" y="99"/>
                    <a:pt x="164" y="99"/>
                  </a:cubicBezTo>
                  <a:cubicBezTo>
                    <a:pt x="164" y="92"/>
                    <a:pt x="170" y="86"/>
                    <a:pt x="177" y="86"/>
                  </a:cubicBezTo>
                  <a:cubicBezTo>
                    <a:pt x="188" y="86"/>
                    <a:pt x="188" y="86"/>
                    <a:pt x="188" y="86"/>
                  </a:cubicBezTo>
                  <a:cubicBezTo>
                    <a:pt x="195" y="86"/>
                    <a:pt x="201" y="92"/>
                    <a:pt x="201" y="99"/>
                  </a:cubicBezTo>
                  <a:cubicBezTo>
                    <a:pt x="201" y="105"/>
                    <a:pt x="201" y="105"/>
                    <a:pt x="201" y="105"/>
                  </a:cubicBezTo>
                  <a:cubicBezTo>
                    <a:pt x="208" y="105"/>
                    <a:pt x="214" y="111"/>
                    <a:pt x="214" y="119"/>
                  </a:cubicBezTo>
                  <a:lnTo>
                    <a:pt x="214" y="1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12">
              <a:extLst>
                <a:ext uri="{FF2B5EF4-FFF2-40B4-BE49-F238E27FC236}">
                  <a16:creationId xmlns:a16="http://schemas.microsoft.com/office/drawing/2014/main" id="{CD482643-675F-4878-A424-3E04395CC93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74" y="1313"/>
              <a:ext cx="614" cy="614"/>
            </a:xfrm>
            <a:custGeom>
              <a:avLst/>
              <a:gdLst>
                <a:gd name="T0" fmla="*/ 130 w 260"/>
                <a:gd name="T1" fmla="*/ 0 h 260"/>
                <a:gd name="T2" fmla="*/ 0 w 260"/>
                <a:gd name="T3" fmla="*/ 130 h 260"/>
                <a:gd name="T4" fmla="*/ 130 w 260"/>
                <a:gd name="T5" fmla="*/ 260 h 260"/>
                <a:gd name="T6" fmla="*/ 260 w 260"/>
                <a:gd name="T7" fmla="*/ 130 h 260"/>
                <a:gd name="T8" fmla="*/ 130 w 260"/>
                <a:gd name="T9" fmla="*/ 0 h 260"/>
                <a:gd name="T10" fmla="*/ 133 w 260"/>
                <a:gd name="T11" fmla="*/ 202 h 260"/>
                <a:gd name="T12" fmla="*/ 127 w 260"/>
                <a:gd name="T13" fmla="*/ 202 h 260"/>
                <a:gd name="T14" fmla="*/ 71 w 260"/>
                <a:gd name="T15" fmla="*/ 151 h 260"/>
                <a:gd name="T16" fmla="*/ 100 w 260"/>
                <a:gd name="T17" fmla="*/ 151 h 260"/>
                <a:gd name="T18" fmla="*/ 104 w 260"/>
                <a:gd name="T19" fmla="*/ 149 h 260"/>
                <a:gd name="T20" fmla="*/ 106 w 260"/>
                <a:gd name="T21" fmla="*/ 144 h 260"/>
                <a:gd name="T22" fmla="*/ 120 w 260"/>
                <a:gd name="T23" fmla="*/ 169 h 260"/>
                <a:gd name="T24" fmla="*/ 127 w 260"/>
                <a:gd name="T25" fmla="*/ 169 h 260"/>
                <a:gd name="T26" fmla="*/ 146 w 260"/>
                <a:gd name="T27" fmla="*/ 128 h 260"/>
                <a:gd name="T28" fmla="*/ 153 w 260"/>
                <a:gd name="T29" fmla="*/ 148 h 260"/>
                <a:gd name="T30" fmla="*/ 157 w 260"/>
                <a:gd name="T31" fmla="*/ 151 h 260"/>
                <a:gd name="T32" fmla="*/ 189 w 260"/>
                <a:gd name="T33" fmla="*/ 151 h 260"/>
                <a:gd name="T34" fmla="*/ 133 w 260"/>
                <a:gd name="T35" fmla="*/ 202 h 260"/>
                <a:gd name="T36" fmla="*/ 196 w 260"/>
                <a:gd name="T37" fmla="*/ 139 h 260"/>
                <a:gd name="T38" fmla="*/ 196 w 260"/>
                <a:gd name="T39" fmla="*/ 139 h 260"/>
                <a:gd name="T40" fmla="*/ 162 w 260"/>
                <a:gd name="T41" fmla="*/ 139 h 260"/>
                <a:gd name="T42" fmla="*/ 151 w 260"/>
                <a:gd name="T43" fmla="*/ 107 h 260"/>
                <a:gd name="T44" fmla="*/ 143 w 260"/>
                <a:gd name="T45" fmla="*/ 107 h 260"/>
                <a:gd name="T46" fmla="*/ 123 w 260"/>
                <a:gd name="T47" fmla="*/ 150 h 260"/>
                <a:gd name="T48" fmla="*/ 110 w 260"/>
                <a:gd name="T49" fmla="*/ 126 h 260"/>
                <a:gd name="T50" fmla="*/ 103 w 260"/>
                <a:gd name="T51" fmla="*/ 126 h 260"/>
                <a:gd name="T52" fmla="*/ 96 w 260"/>
                <a:gd name="T53" fmla="*/ 139 h 260"/>
                <a:gd name="T54" fmla="*/ 64 w 260"/>
                <a:gd name="T55" fmla="*/ 139 h 260"/>
                <a:gd name="T56" fmla="*/ 64 w 260"/>
                <a:gd name="T57" fmla="*/ 139 h 260"/>
                <a:gd name="T58" fmla="*/ 63 w 260"/>
                <a:gd name="T59" fmla="*/ 94 h 260"/>
                <a:gd name="T60" fmla="*/ 96 w 260"/>
                <a:gd name="T61" fmla="*/ 74 h 260"/>
                <a:gd name="T62" fmla="*/ 130 w 260"/>
                <a:gd name="T63" fmla="*/ 94 h 260"/>
                <a:gd name="T64" fmla="*/ 164 w 260"/>
                <a:gd name="T65" fmla="*/ 74 h 260"/>
                <a:gd name="T66" fmla="*/ 197 w 260"/>
                <a:gd name="T67" fmla="*/ 94 h 260"/>
                <a:gd name="T68" fmla="*/ 196 w 260"/>
                <a:gd name="T69" fmla="*/ 139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60" h="260">
                  <a:moveTo>
                    <a:pt x="130" y="0"/>
                  </a:moveTo>
                  <a:cubicBezTo>
                    <a:pt x="58" y="0"/>
                    <a:pt x="0" y="59"/>
                    <a:pt x="0" y="130"/>
                  </a:cubicBezTo>
                  <a:cubicBezTo>
                    <a:pt x="0" y="202"/>
                    <a:pt x="58" y="260"/>
                    <a:pt x="130" y="260"/>
                  </a:cubicBezTo>
                  <a:cubicBezTo>
                    <a:pt x="202" y="260"/>
                    <a:pt x="260" y="202"/>
                    <a:pt x="260" y="130"/>
                  </a:cubicBezTo>
                  <a:cubicBezTo>
                    <a:pt x="260" y="59"/>
                    <a:pt x="202" y="0"/>
                    <a:pt x="130" y="0"/>
                  </a:cubicBezTo>
                  <a:moveTo>
                    <a:pt x="133" y="202"/>
                  </a:moveTo>
                  <a:cubicBezTo>
                    <a:pt x="131" y="203"/>
                    <a:pt x="129" y="203"/>
                    <a:pt x="127" y="202"/>
                  </a:cubicBezTo>
                  <a:cubicBezTo>
                    <a:pt x="118" y="195"/>
                    <a:pt x="87" y="173"/>
                    <a:pt x="71" y="151"/>
                  </a:cubicBezTo>
                  <a:cubicBezTo>
                    <a:pt x="100" y="151"/>
                    <a:pt x="100" y="151"/>
                    <a:pt x="100" y="151"/>
                  </a:cubicBezTo>
                  <a:cubicBezTo>
                    <a:pt x="102" y="151"/>
                    <a:pt x="103" y="150"/>
                    <a:pt x="104" y="149"/>
                  </a:cubicBezTo>
                  <a:cubicBezTo>
                    <a:pt x="106" y="144"/>
                    <a:pt x="106" y="144"/>
                    <a:pt x="106" y="144"/>
                  </a:cubicBezTo>
                  <a:cubicBezTo>
                    <a:pt x="120" y="169"/>
                    <a:pt x="120" y="169"/>
                    <a:pt x="120" y="169"/>
                  </a:cubicBezTo>
                  <a:cubicBezTo>
                    <a:pt x="122" y="172"/>
                    <a:pt x="126" y="171"/>
                    <a:pt x="127" y="169"/>
                  </a:cubicBezTo>
                  <a:cubicBezTo>
                    <a:pt x="146" y="128"/>
                    <a:pt x="146" y="128"/>
                    <a:pt x="146" y="128"/>
                  </a:cubicBezTo>
                  <a:cubicBezTo>
                    <a:pt x="153" y="148"/>
                    <a:pt x="153" y="148"/>
                    <a:pt x="153" y="148"/>
                  </a:cubicBezTo>
                  <a:cubicBezTo>
                    <a:pt x="154" y="150"/>
                    <a:pt x="155" y="151"/>
                    <a:pt x="157" y="151"/>
                  </a:cubicBezTo>
                  <a:cubicBezTo>
                    <a:pt x="189" y="151"/>
                    <a:pt x="189" y="151"/>
                    <a:pt x="189" y="151"/>
                  </a:cubicBezTo>
                  <a:cubicBezTo>
                    <a:pt x="173" y="173"/>
                    <a:pt x="142" y="195"/>
                    <a:pt x="133" y="202"/>
                  </a:cubicBezTo>
                  <a:moveTo>
                    <a:pt x="196" y="139"/>
                  </a:moveTo>
                  <a:cubicBezTo>
                    <a:pt x="196" y="139"/>
                    <a:pt x="196" y="139"/>
                    <a:pt x="196" y="139"/>
                  </a:cubicBezTo>
                  <a:cubicBezTo>
                    <a:pt x="162" y="139"/>
                    <a:pt x="162" y="139"/>
                    <a:pt x="162" y="139"/>
                  </a:cubicBezTo>
                  <a:cubicBezTo>
                    <a:pt x="151" y="107"/>
                    <a:pt x="151" y="107"/>
                    <a:pt x="151" y="107"/>
                  </a:cubicBezTo>
                  <a:cubicBezTo>
                    <a:pt x="149" y="104"/>
                    <a:pt x="145" y="103"/>
                    <a:pt x="143" y="107"/>
                  </a:cubicBezTo>
                  <a:cubicBezTo>
                    <a:pt x="123" y="150"/>
                    <a:pt x="123" y="150"/>
                    <a:pt x="123" y="150"/>
                  </a:cubicBezTo>
                  <a:cubicBezTo>
                    <a:pt x="110" y="126"/>
                    <a:pt x="110" y="126"/>
                    <a:pt x="110" y="126"/>
                  </a:cubicBezTo>
                  <a:cubicBezTo>
                    <a:pt x="108" y="123"/>
                    <a:pt x="104" y="123"/>
                    <a:pt x="103" y="126"/>
                  </a:cubicBezTo>
                  <a:cubicBezTo>
                    <a:pt x="96" y="139"/>
                    <a:pt x="96" y="139"/>
                    <a:pt x="96" y="139"/>
                  </a:cubicBezTo>
                  <a:cubicBezTo>
                    <a:pt x="64" y="139"/>
                    <a:pt x="64" y="139"/>
                    <a:pt x="64" y="139"/>
                  </a:cubicBezTo>
                  <a:cubicBezTo>
                    <a:pt x="64" y="139"/>
                    <a:pt x="64" y="139"/>
                    <a:pt x="64" y="139"/>
                  </a:cubicBezTo>
                  <a:cubicBezTo>
                    <a:pt x="57" y="125"/>
                    <a:pt x="55" y="109"/>
                    <a:pt x="63" y="94"/>
                  </a:cubicBezTo>
                  <a:cubicBezTo>
                    <a:pt x="69" y="82"/>
                    <a:pt x="82" y="74"/>
                    <a:pt x="96" y="74"/>
                  </a:cubicBezTo>
                  <a:cubicBezTo>
                    <a:pt x="111" y="74"/>
                    <a:pt x="123" y="82"/>
                    <a:pt x="130" y="94"/>
                  </a:cubicBezTo>
                  <a:cubicBezTo>
                    <a:pt x="136" y="82"/>
                    <a:pt x="149" y="74"/>
                    <a:pt x="164" y="74"/>
                  </a:cubicBezTo>
                  <a:cubicBezTo>
                    <a:pt x="178" y="74"/>
                    <a:pt x="190" y="82"/>
                    <a:pt x="197" y="94"/>
                  </a:cubicBezTo>
                  <a:cubicBezTo>
                    <a:pt x="205" y="109"/>
                    <a:pt x="202" y="125"/>
                    <a:pt x="196" y="13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13">
              <a:extLst>
                <a:ext uri="{FF2B5EF4-FFF2-40B4-BE49-F238E27FC236}">
                  <a16:creationId xmlns:a16="http://schemas.microsoft.com/office/drawing/2014/main" id="{81CAE135-08E6-4208-8255-094C4CD4E87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72" y="1313"/>
              <a:ext cx="615" cy="614"/>
            </a:xfrm>
            <a:custGeom>
              <a:avLst/>
              <a:gdLst>
                <a:gd name="T0" fmla="*/ 130 w 260"/>
                <a:gd name="T1" fmla="*/ 0 h 260"/>
                <a:gd name="T2" fmla="*/ 0 w 260"/>
                <a:gd name="T3" fmla="*/ 130 h 260"/>
                <a:gd name="T4" fmla="*/ 130 w 260"/>
                <a:gd name="T5" fmla="*/ 260 h 260"/>
                <a:gd name="T6" fmla="*/ 260 w 260"/>
                <a:gd name="T7" fmla="*/ 130 h 260"/>
                <a:gd name="T8" fmla="*/ 130 w 260"/>
                <a:gd name="T9" fmla="*/ 0 h 260"/>
                <a:gd name="T10" fmla="*/ 206 w 260"/>
                <a:gd name="T11" fmla="*/ 144 h 260"/>
                <a:gd name="T12" fmla="*/ 194 w 260"/>
                <a:gd name="T13" fmla="*/ 156 h 260"/>
                <a:gd name="T14" fmla="*/ 155 w 260"/>
                <a:gd name="T15" fmla="*/ 156 h 260"/>
                <a:gd name="T16" fmla="*/ 155 w 260"/>
                <a:gd name="T17" fmla="*/ 195 h 260"/>
                <a:gd name="T18" fmla="*/ 143 w 260"/>
                <a:gd name="T19" fmla="*/ 207 h 260"/>
                <a:gd name="T20" fmla="*/ 117 w 260"/>
                <a:gd name="T21" fmla="*/ 207 h 260"/>
                <a:gd name="T22" fmla="*/ 105 w 260"/>
                <a:gd name="T23" fmla="*/ 195 h 260"/>
                <a:gd name="T24" fmla="*/ 105 w 260"/>
                <a:gd name="T25" fmla="*/ 156 h 260"/>
                <a:gd name="T26" fmla="*/ 66 w 260"/>
                <a:gd name="T27" fmla="*/ 156 h 260"/>
                <a:gd name="T28" fmla="*/ 54 w 260"/>
                <a:gd name="T29" fmla="*/ 144 h 260"/>
                <a:gd name="T30" fmla="*/ 54 w 260"/>
                <a:gd name="T31" fmla="*/ 117 h 260"/>
                <a:gd name="T32" fmla="*/ 66 w 260"/>
                <a:gd name="T33" fmla="*/ 105 h 260"/>
                <a:gd name="T34" fmla="*/ 105 w 260"/>
                <a:gd name="T35" fmla="*/ 105 h 260"/>
                <a:gd name="T36" fmla="*/ 105 w 260"/>
                <a:gd name="T37" fmla="*/ 66 h 260"/>
                <a:gd name="T38" fmla="*/ 117 w 260"/>
                <a:gd name="T39" fmla="*/ 54 h 260"/>
                <a:gd name="T40" fmla="*/ 143 w 260"/>
                <a:gd name="T41" fmla="*/ 54 h 260"/>
                <a:gd name="T42" fmla="*/ 155 w 260"/>
                <a:gd name="T43" fmla="*/ 66 h 260"/>
                <a:gd name="T44" fmla="*/ 155 w 260"/>
                <a:gd name="T45" fmla="*/ 105 h 260"/>
                <a:gd name="T46" fmla="*/ 194 w 260"/>
                <a:gd name="T47" fmla="*/ 105 h 260"/>
                <a:gd name="T48" fmla="*/ 206 w 260"/>
                <a:gd name="T49" fmla="*/ 117 h 260"/>
                <a:gd name="T50" fmla="*/ 206 w 260"/>
                <a:gd name="T51" fmla="*/ 144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60" h="260">
                  <a:moveTo>
                    <a:pt x="130" y="0"/>
                  </a:moveTo>
                  <a:cubicBezTo>
                    <a:pt x="58" y="0"/>
                    <a:pt x="0" y="59"/>
                    <a:pt x="0" y="130"/>
                  </a:cubicBezTo>
                  <a:cubicBezTo>
                    <a:pt x="0" y="202"/>
                    <a:pt x="58" y="260"/>
                    <a:pt x="130" y="260"/>
                  </a:cubicBezTo>
                  <a:cubicBezTo>
                    <a:pt x="202" y="260"/>
                    <a:pt x="260" y="202"/>
                    <a:pt x="260" y="130"/>
                  </a:cubicBezTo>
                  <a:cubicBezTo>
                    <a:pt x="260" y="59"/>
                    <a:pt x="202" y="0"/>
                    <a:pt x="130" y="0"/>
                  </a:cubicBezTo>
                  <a:moveTo>
                    <a:pt x="206" y="144"/>
                  </a:moveTo>
                  <a:cubicBezTo>
                    <a:pt x="206" y="150"/>
                    <a:pt x="201" y="156"/>
                    <a:pt x="194" y="156"/>
                  </a:cubicBezTo>
                  <a:cubicBezTo>
                    <a:pt x="155" y="156"/>
                    <a:pt x="155" y="156"/>
                    <a:pt x="155" y="156"/>
                  </a:cubicBezTo>
                  <a:cubicBezTo>
                    <a:pt x="155" y="195"/>
                    <a:pt x="155" y="195"/>
                    <a:pt x="155" y="195"/>
                  </a:cubicBezTo>
                  <a:cubicBezTo>
                    <a:pt x="155" y="201"/>
                    <a:pt x="150" y="207"/>
                    <a:pt x="143" y="207"/>
                  </a:cubicBezTo>
                  <a:cubicBezTo>
                    <a:pt x="117" y="207"/>
                    <a:pt x="117" y="207"/>
                    <a:pt x="117" y="207"/>
                  </a:cubicBezTo>
                  <a:cubicBezTo>
                    <a:pt x="110" y="207"/>
                    <a:pt x="105" y="201"/>
                    <a:pt x="105" y="195"/>
                  </a:cubicBezTo>
                  <a:cubicBezTo>
                    <a:pt x="105" y="156"/>
                    <a:pt x="105" y="156"/>
                    <a:pt x="105" y="156"/>
                  </a:cubicBezTo>
                  <a:cubicBezTo>
                    <a:pt x="66" y="156"/>
                    <a:pt x="66" y="156"/>
                    <a:pt x="66" y="156"/>
                  </a:cubicBezTo>
                  <a:cubicBezTo>
                    <a:pt x="59" y="156"/>
                    <a:pt x="54" y="150"/>
                    <a:pt x="54" y="144"/>
                  </a:cubicBezTo>
                  <a:cubicBezTo>
                    <a:pt x="54" y="117"/>
                    <a:pt x="54" y="117"/>
                    <a:pt x="54" y="117"/>
                  </a:cubicBezTo>
                  <a:cubicBezTo>
                    <a:pt x="54" y="110"/>
                    <a:pt x="59" y="105"/>
                    <a:pt x="66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66"/>
                    <a:pt x="105" y="66"/>
                    <a:pt x="105" y="66"/>
                  </a:cubicBezTo>
                  <a:cubicBezTo>
                    <a:pt x="105" y="59"/>
                    <a:pt x="110" y="54"/>
                    <a:pt x="117" y="54"/>
                  </a:cubicBezTo>
                  <a:cubicBezTo>
                    <a:pt x="143" y="54"/>
                    <a:pt x="143" y="54"/>
                    <a:pt x="143" y="54"/>
                  </a:cubicBezTo>
                  <a:cubicBezTo>
                    <a:pt x="150" y="54"/>
                    <a:pt x="155" y="59"/>
                    <a:pt x="155" y="66"/>
                  </a:cubicBezTo>
                  <a:cubicBezTo>
                    <a:pt x="155" y="105"/>
                    <a:pt x="155" y="105"/>
                    <a:pt x="155" y="105"/>
                  </a:cubicBezTo>
                  <a:cubicBezTo>
                    <a:pt x="194" y="105"/>
                    <a:pt x="194" y="105"/>
                    <a:pt x="194" y="105"/>
                  </a:cubicBezTo>
                  <a:cubicBezTo>
                    <a:pt x="201" y="105"/>
                    <a:pt x="206" y="110"/>
                    <a:pt x="206" y="117"/>
                  </a:cubicBezTo>
                  <a:lnTo>
                    <a:pt x="206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19" name="Picture Placeholder 18">
            <a:extLst>
              <a:ext uri="{FF2B5EF4-FFF2-40B4-BE49-F238E27FC236}">
                <a16:creationId xmlns:a16="http://schemas.microsoft.com/office/drawing/2014/main" id="{56B033A2-AD7C-44F7-9164-63852D13D769}"/>
              </a:ext>
            </a:extLst>
          </p:cNvPr>
          <p:cNvPicPr>
            <a:picLocks noGrp="1" noChangeAspect="1"/>
          </p:cNvPicPr>
          <p:nvPr>
            <p:ph type="pic" sz="quarter" idx="28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60" r="24060"/>
          <a:stretch>
            <a:fillRect/>
          </a:stretch>
        </p:blipFill>
        <p:spPr/>
      </p:pic>
      <p:pic>
        <p:nvPicPr>
          <p:cNvPr id="25" name="Picture Placeholder 24">
            <a:extLst>
              <a:ext uri="{FF2B5EF4-FFF2-40B4-BE49-F238E27FC236}">
                <a16:creationId xmlns:a16="http://schemas.microsoft.com/office/drawing/2014/main" id="{43653DD9-C60F-4743-8E26-074FC2C31CC2}"/>
              </a:ext>
            </a:extLst>
          </p:cNvPr>
          <p:cNvPicPr>
            <a:picLocks noGrp="1" noChangeAspect="1"/>
          </p:cNvPicPr>
          <p:nvPr>
            <p:ph type="pic" sz="quarter" idx="29"/>
          </p:nvPr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76" t="21186" r="7576" b="6035"/>
          <a:stretch/>
        </p:blipFill>
        <p:spPr>
          <a:xfrm>
            <a:off x="4587240" y="960120"/>
            <a:ext cx="1280160" cy="1645920"/>
          </a:xfrm>
        </p:spPr>
      </p:pic>
      <p:pic>
        <p:nvPicPr>
          <p:cNvPr id="56" name="Picture Placeholder 55">
            <a:extLst>
              <a:ext uri="{FF2B5EF4-FFF2-40B4-BE49-F238E27FC236}">
                <a16:creationId xmlns:a16="http://schemas.microsoft.com/office/drawing/2014/main" id="{127B9BDF-816D-4B2F-A47B-CC51660E96BC}"/>
              </a:ext>
            </a:extLst>
          </p:cNvPr>
          <p:cNvPicPr>
            <a:picLocks noGrp="1" noChangeAspect="1"/>
          </p:cNvPicPr>
          <p:nvPr>
            <p:ph type="pic" sz="quarter" idx="30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41" b="3641"/>
          <a:stretch>
            <a:fillRect/>
          </a:stretch>
        </p:blipFill>
        <p:spPr/>
      </p:pic>
      <p:pic>
        <p:nvPicPr>
          <p:cNvPr id="58" name="Picture Placeholder 57">
            <a:extLst>
              <a:ext uri="{FF2B5EF4-FFF2-40B4-BE49-F238E27FC236}">
                <a16:creationId xmlns:a16="http://schemas.microsoft.com/office/drawing/2014/main" id="{1E63D235-0BC7-4DB3-AC34-DE2879CB24FA}"/>
              </a:ext>
            </a:extLst>
          </p:cNvPr>
          <p:cNvPicPr>
            <a:picLocks noGrp="1" noChangeAspect="1"/>
          </p:cNvPicPr>
          <p:nvPr>
            <p:ph type="pic" sz="quarter" idx="31"/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13" b="7113"/>
          <a:stretch>
            <a:fillRect/>
          </a:stretch>
        </p:blipFill>
        <p:spPr/>
      </p:pic>
      <p:sp>
        <p:nvSpPr>
          <p:cNvPr id="59" name="EFFECT">
            <a:extLst>
              <a:ext uri="{FF2B5EF4-FFF2-40B4-BE49-F238E27FC236}">
                <a16:creationId xmlns:a16="http://schemas.microsoft.com/office/drawing/2014/main" id="{836225FC-F5DE-4155-93A6-6D0031D1C4FD}"/>
              </a:ext>
            </a:extLst>
          </p:cNvPr>
          <p:cNvSpPr/>
          <p:nvPr/>
        </p:nvSpPr>
        <p:spPr>
          <a:xfrm>
            <a:off x="-42672" y="769471"/>
            <a:ext cx="1840546" cy="350264"/>
          </a:xfrm>
          <a:custGeom>
            <a:avLst/>
            <a:gdLst>
              <a:gd name="connsiteX0" fmla="*/ 170451 w 1334704"/>
              <a:gd name="connsiteY0" fmla="*/ 242794 h 254000"/>
              <a:gd name="connsiteX1" fmla="*/ 21007 w 1334704"/>
              <a:gd name="connsiteY1" fmla="*/ 138206 h 254000"/>
              <a:gd name="connsiteX2" fmla="*/ 230229 w 1334704"/>
              <a:gd name="connsiteY2" fmla="*/ 242794 h 254000"/>
              <a:gd name="connsiteX3" fmla="*/ 170451 w 1334704"/>
              <a:gd name="connsiteY3" fmla="*/ 242794 h 254000"/>
              <a:gd name="connsiteX4" fmla="*/ 357256 w 1334704"/>
              <a:gd name="connsiteY4" fmla="*/ 153147 h 254000"/>
              <a:gd name="connsiteX5" fmla="*/ 230229 w 1334704"/>
              <a:gd name="connsiteY5" fmla="*/ 242794 h 254000"/>
              <a:gd name="connsiteX6" fmla="*/ 417034 w 1334704"/>
              <a:gd name="connsiteY6" fmla="*/ 153147 h 254000"/>
              <a:gd name="connsiteX7" fmla="*/ 357256 w 1334704"/>
              <a:gd name="connsiteY7" fmla="*/ 153147 h 254000"/>
              <a:gd name="connsiteX8" fmla="*/ 544061 w 1334704"/>
              <a:gd name="connsiteY8" fmla="*/ 242794 h 254000"/>
              <a:gd name="connsiteX9" fmla="*/ 417034 w 1334704"/>
              <a:gd name="connsiteY9" fmla="*/ 153147 h 254000"/>
              <a:gd name="connsiteX10" fmla="*/ 603839 w 1334704"/>
              <a:gd name="connsiteY10" fmla="*/ 242794 h 254000"/>
              <a:gd name="connsiteX11" fmla="*/ 544061 w 1334704"/>
              <a:gd name="connsiteY11" fmla="*/ 242794 h 254000"/>
              <a:gd name="connsiteX12" fmla="*/ 730866 w 1334704"/>
              <a:gd name="connsiteY12" fmla="*/ 145676 h 254000"/>
              <a:gd name="connsiteX13" fmla="*/ 603839 w 1334704"/>
              <a:gd name="connsiteY13" fmla="*/ 242794 h 254000"/>
              <a:gd name="connsiteX14" fmla="*/ 790644 w 1334704"/>
              <a:gd name="connsiteY14" fmla="*/ 145676 h 254000"/>
              <a:gd name="connsiteX15" fmla="*/ 730866 w 1334704"/>
              <a:gd name="connsiteY15" fmla="*/ 145676 h 254000"/>
              <a:gd name="connsiteX16" fmla="*/ 917671 w 1334704"/>
              <a:gd name="connsiteY16" fmla="*/ 242794 h 254000"/>
              <a:gd name="connsiteX17" fmla="*/ 790644 w 1334704"/>
              <a:gd name="connsiteY17" fmla="*/ 145676 h 254000"/>
              <a:gd name="connsiteX18" fmla="*/ 977449 w 1334704"/>
              <a:gd name="connsiteY18" fmla="*/ 235324 h 254000"/>
              <a:gd name="connsiteX19" fmla="*/ 917671 w 1334704"/>
              <a:gd name="connsiteY19" fmla="*/ 242794 h 254000"/>
              <a:gd name="connsiteX20" fmla="*/ 1104476 w 1334704"/>
              <a:gd name="connsiteY20" fmla="*/ 145676 h 254000"/>
              <a:gd name="connsiteX21" fmla="*/ 977449 w 1334704"/>
              <a:gd name="connsiteY21" fmla="*/ 235324 h 254000"/>
              <a:gd name="connsiteX22" fmla="*/ 1164254 w 1334704"/>
              <a:gd name="connsiteY22" fmla="*/ 145676 h 254000"/>
              <a:gd name="connsiteX23" fmla="*/ 1104476 w 1334704"/>
              <a:gd name="connsiteY23" fmla="*/ 145676 h 254000"/>
              <a:gd name="connsiteX24" fmla="*/ 1246448 w 1334704"/>
              <a:gd name="connsiteY24" fmla="*/ 205441 h 254000"/>
              <a:gd name="connsiteX25" fmla="*/ 1164254 w 1334704"/>
              <a:gd name="connsiteY25" fmla="*/ 145676 h 254000"/>
              <a:gd name="connsiteX26" fmla="*/ 1321170 w 1334704"/>
              <a:gd name="connsiteY26" fmla="*/ 190500 h 254000"/>
              <a:gd name="connsiteX27" fmla="*/ 1246448 w 1334704"/>
              <a:gd name="connsiteY27" fmla="*/ 205441 h 254000"/>
              <a:gd name="connsiteX28" fmla="*/ 1321170 w 1334704"/>
              <a:gd name="connsiteY28" fmla="*/ 190500 h 254000"/>
              <a:gd name="connsiteX29" fmla="*/ 1321170 w 1334704"/>
              <a:gd name="connsiteY29" fmla="*/ 190500 h 254000"/>
              <a:gd name="connsiteX30" fmla="*/ 1313698 w 1334704"/>
              <a:gd name="connsiteY30" fmla="*/ 123265 h 254000"/>
              <a:gd name="connsiteX31" fmla="*/ 1321170 w 1334704"/>
              <a:gd name="connsiteY31" fmla="*/ 190500 h 254000"/>
              <a:gd name="connsiteX32" fmla="*/ 1164254 w 1334704"/>
              <a:gd name="connsiteY32" fmla="*/ 11206 h 254000"/>
              <a:gd name="connsiteX33" fmla="*/ 1313698 w 1334704"/>
              <a:gd name="connsiteY33" fmla="*/ 123265 h 254000"/>
              <a:gd name="connsiteX34" fmla="*/ 1104476 w 1334704"/>
              <a:gd name="connsiteY34" fmla="*/ 11206 h 254000"/>
              <a:gd name="connsiteX35" fmla="*/ 1164254 w 1334704"/>
              <a:gd name="connsiteY35" fmla="*/ 11206 h 254000"/>
              <a:gd name="connsiteX36" fmla="*/ 977449 w 1334704"/>
              <a:gd name="connsiteY36" fmla="*/ 108324 h 254000"/>
              <a:gd name="connsiteX37" fmla="*/ 1104476 w 1334704"/>
              <a:gd name="connsiteY37" fmla="*/ 11206 h 254000"/>
              <a:gd name="connsiteX38" fmla="*/ 917671 w 1334704"/>
              <a:gd name="connsiteY38" fmla="*/ 108324 h 254000"/>
              <a:gd name="connsiteX39" fmla="*/ 977449 w 1334704"/>
              <a:gd name="connsiteY39" fmla="*/ 108324 h 254000"/>
              <a:gd name="connsiteX40" fmla="*/ 790644 w 1334704"/>
              <a:gd name="connsiteY40" fmla="*/ 18676 h 254000"/>
              <a:gd name="connsiteX41" fmla="*/ 917671 w 1334704"/>
              <a:gd name="connsiteY41" fmla="*/ 108324 h 254000"/>
              <a:gd name="connsiteX42" fmla="*/ 730866 w 1334704"/>
              <a:gd name="connsiteY42" fmla="*/ 18676 h 254000"/>
              <a:gd name="connsiteX43" fmla="*/ 790644 w 1334704"/>
              <a:gd name="connsiteY43" fmla="*/ 18676 h 254000"/>
              <a:gd name="connsiteX44" fmla="*/ 603839 w 1334704"/>
              <a:gd name="connsiteY44" fmla="*/ 108324 h 254000"/>
              <a:gd name="connsiteX45" fmla="*/ 730866 w 1334704"/>
              <a:gd name="connsiteY45" fmla="*/ 18676 h 254000"/>
              <a:gd name="connsiteX46" fmla="*/ 544061 w 1334704"/>
              <a:gd name="connsiteY46" fmla="*/ 108324 h 254000"/>
              <a:gd name="connsiteX47" fmla="*/ 603839 w 1334704"/>
              <a:gd name="connsiteY47" fmla="*/ 108324 h 254000"/>
              <a:gd name="connsiteX48" fmla="*/ 417034 w 1334704"/>
              <a:gd name="connsiteY48" fmla="*/ 18676 h 254000"/>
              <a:gd name="connsiteX49" fmla="*/ 544061 w 1334704"/>
              <a:gd name="connsiteY49" fmla="*/ 108324 h 254000"/>
              <a:gd name="connsiteX50" fmla="*/ 357256 w 1334704"/>
              <a:gd name="connsiteY50" fmla="*/ 18676 h 254000"/>
              <a:gd name="connsiteX51" fmla="*/ 417034 w 1334704"/>
              <a:gd name="connsiteY51" fmla="*/ 18676 h 254000"/>
              <a:gd name="connsiteX52" fmla="*/ 230229 w 1334704"/>
              <a:gd name="connsiteY52" fmla="*/ 115794 h 254000"/>
              <a:gd name="connsiteX53" fmla="*/ 357256 w 1334704"/>
              <a:gd name="connsiteY53" fmla="*/ 18676 h 254000"/>
              <a:gd name="connsiteX54" fmla="*/ 170451 w 1334704"/>
              <a:gd name="connsiteY54" fmla="*/ 115794 h 254000"/>
              <a:gd name="connsiteX55" fmla="*/ 230229 w 1334704"/>
              <a:gd name="connsiteY55" fmla="*/ 115794 h 254000"/>
              <a:gd name="connsiteX56" fmla="*/ 88257 w 1334704"/>
              <a:gd name="connsiteY56" fmla="*/ 56029 h 254000"/>
              <a:gd name="connsiteX57" fmla="*/ 170451 w 1334704"/>
              <a:gd name="connsiteY57" fmla="*/ 115794 h 254000"/>
              <a:gd name="connsiteX58" fmla="*/ 13535 w 1334704"/>
              <a:gd name="connsiteY58" fmla="*/ 63500 h 254000"/>
              <a:gd name="connsiteX59" fmla="*/ 88257 w 1334704"/>
              <a:gd name="connsiteY59" fmla="*/ 56029 h 254000"/>
              <a:gd name="connsiteX60" fmla="*/ 21007 w 1334704"/>
              <a:gd name="connsiteY60" fmla="*/ 138206 h 254000"/>
              <a:gd name="connsiteX61" fmla="*/ 13535 w 1334704"/>
              <a:gd name="connsiteY61" fmla="*/ 63500 h 25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</a:cxnLst>
            <a:rect l="l" t="t" r="r" b="b"/>
            <a:pathLst>
              <a:path w="1334704" h="254000">
                <a:moveTo>
                  <a:pt x="170451" y="242794"/>
                </a:moveTo>
                <a:lnTo>
                  <a:pt x="21007" y="138206"/>
                </a:lnTo>
                <a:moveTo>
                  <a:pt x="230229" y="242794"/>
                </a:moveTo>
                <a:cubicBezTo>
                  <a:pt x="215284" y="257735"/>
                  <a:pt x="185396" y="257735"/>
                  <a:pt x="170451" y="242794"/>
                </a:cubicBezTo>
                <a:moveTo>
                  <a:pt x="357256" y="153147"/>
                </a:moveTo>
                <a:lnTo>
                  <a:pt x="230229" y="242794"/>
                </a:lnTo>
                <a:moveTo>
                  <a:pt x="417034" y="153147"/>
                </a:moveTo>
                <a:cubicBezTo>
                  <a:pt x="402089" y="138206"/>
                  <a:pt x="372201" y="138206"/>
                  <a:pt x="357256" y="153147"/>
                </a:cubicBezTo>
                <a:moveTo>
                  <a:pt x="544061" y="242794"/>
                </a:moveTo>
                <a:lnTo>
                  <a:pt x="417034" y="153147"/>
                </a:lnTo>
                <a:moveTo>
                  <a:pt x="603839" y="242794"/>
                </a:moveTo>
                <a:cubicBezTo>
                  <a:pt x="588894" y="257735"/>
                  <a:pt x="559006" y="257735"/>
                  <a:pt x="544061" y="242794"/>
                </a:cubicBezTo>
                <a:moveTo>
                  <a:pt x="730866" y="145676"/>
                </a:moveTo>
                <a:lnTo>
                  <a:pt x="603839" y="242794"/>
                </a:lnTo>
                <a:moveTo>
                  <a:pt x="790644" y="145676"/>
                </a:moveTo>
                <a:cubicBezTo>
                  <a:pt x="775699" y="130735"/>
                  <a:pt x="745811" y="130735"/>
                  <a:pt x="730866" y="145676"/>
                </a:cubicBezTo>
                <a:moveTo>
                  <a:pt x="917671" y="242794"/>
                </a:moveTo>
                <a:lnTo>
                  <a:pt x="790644" y="145676"/>
                </a:lnTo>
                <a:moveTo>
                  <a:pt x="977449" y="235324"/>
                </a:moveTo>
                <a:cubicBezTo>
                  <a:pt x="962504" y="250265"/>
                  <a:pt x="932615" y="250265"/>
                  <a:pt x="917671" y="242794"/>
                </a:cubicBezTo>
                <a:moveTo>
                  <a:pt x="1104476" y="145676"/>
                </a:moveTo>
                <a:lnTo>
                  <a:pt x="977449" y="235324"/>
                </a:lnTo>
                <a:moveTo>
                  <a:pt x="1164254" y="145676"/>
                </a:moveTo>
                <a:cubicBezTo>
                  <a:pt x="1149309" y="130735"/>
                  <a:pt x="1119420" y="130735"/>
                  <a:pt x="1104476" y="145676"/>
                </a:cubicBezTo>
                <a:moveTo>
                  <a:pt x="1246448" y="205441"/>
                </a:moveTo>
                <a:lnTo>
                  <a:pt x="1164254" y="145676"/>
                </a:lnTo>
                <a:moveTo>
                  <a:pt x="1321170" y="190500"/>
                </a:moveTo>
                <a:cubicBezTo>
                  <a:pt x="1306225" y="220382"/>
                  <a:pt x="1276337" y="220382"/>
                  <a:pt x="1246448" y="205441"/>
                </a:cubicBezTo>
                <a:moveTo>
                  <a:pt x="1321170" y="190500"/>
                </a:moveTo>
                <a:lnTo>
                  <a:pt x="1321170" y="190500"/>
                </a:lnTo>
                <a:moveTo>
                  <a:pt x="1313698" y="123265"/>
                </a:moveTo>
                <a:cubicBezTo>
                  <a:pt x="1336114" y="138206"/>
                  <a:pt x="1343586" y="168088"/>
                  <a:pt x="1321170" y="190500"/>
                </a:cubicBezTo>
                <a:moveTo>
                  <a:pt x="1164254" y="11206"/>
                </a:moveTo>
                <a:lnTo>
                  <a:pt x="1313698" y="123265"/>
                </a:lnTo>
                <a:moveTo>
                  <a:pt x="1104476" y="11206"/>
                </a:moveTo>
                <a:cubicBezTo>
                  <a:pt x="1119420" y="-3735"/>
                  <a:pt x="1149309" y="-3735"/>
                  <a:pt x="1164254" y="11206"/>
                </a:cubicBezTo>
                <a:moveTo>
                  <a:pt x="977449" y="108324"/>
                </a:moveTo>
                <a:lnTo>
                  <a:pt x="1104476" y="11206"/>
                </a:lnTo>
                <a:moveTo>
                  <a:pt x="917671" y="108324"/>
                </a:moveTo>
                <a:cubicBezTo>
                  <a:pt x="932615" y="123265"/>
                  <a:pt x="962504" y="123265"/>
                  <a:pt x="977449" y="108324"/>
                </a:cubicBezTo>
                <a:moveTo>
                  <a:pt x="790644" y="18676"/>
                </a:moveTo>
                <a:lnTo>
                  <a:pt x="917671" y="108324"/>
                </a:lnTo>
                <a:moveTo>
                  <a:pt x="730866" y="18676"/>
                </a:moveTo>
                <a:cubicBezTo>
                  <a:pt x="745811" y="3735"/>
                  <a:pt x="775699" y="3735"/>
                  <a:pt x="790644" y="18676"/>
                </a:cubicBezTo>
                <a:moveTo>
                  <a:pt x="603839" y="108324"/>
                </a:moveTo>
                <a:lnTo>
                  <a:pt x="730866" y="18676"/>
                </a:lnTo>
                <a:moveTo>
                  <a:pt x="544061" y="108324"/>
                </a:moveTo>
                <a:cubicBezTo>
                  <a:pt x="559006" y="123265"/>
                  <a:pt x="588894" y="123265"/>
                  <a:pt x="603839" y="108324"/>
                </a:cubicBezTo>
                <a:moveTo>
                  <a:pt x="417034" y="18676"/>
                </a:moveTo>
                <a:lnTo>
                  <a:pt x="544061" y="108324"/>
                </a:lnTo>
                <a:moveTo>
                  <a:pt x="357256" y="18676"/>
                </a:moveTo>
                <a:cubicBezTo>
                  <a:pt x="372201" y="3735"/>
                  <a:pt x="394617" y="3735"/>
                  <a:pt x="417034" y="18676"/>
                </a:cubicBezTo>
                <a:moveTo>
                  <a:pt x="230229" y="115794"/>
                </a:moveTo>
                <a:lnTo>
                  <a:pt x="357256" y="18676"/>
                </a:lnTo>
                <a:moveTo>
                  <a:pt x="170451" y="115794"/>
                </a:moveTo>
                <a:cubicBezTo>
                  <a:pt x="185396" y="130735"/>
                  <a:pt x="215284" y="130735"/>
                  <a:pt x="230229" y="115794"/>
                </a:cubicBezTo>
                <a:moveTo>
                  <a:pt x="88257" y="56029"/>
                </a:moveTo>
                <a:lnTo>
                  <a:pt x="170451" y="115794"/>
                </a:lnTo>
                <a:moveTo>
                  <a:pt x="13535" y="63500"/>
                </a:moveTo>
                <a:cubicBezTo>
                  <a:pt x="28479" y="41088"/>
                  <a:pt x="58368" y="33618"/>
                  <a:pt x="88257" y="56029"/>
                </a:cubicBezTo>
                <a:moveTo>
                  <a:pt x="21007" y="138206"/>
                </a:moveTo>
                <a:cubicBezTo>
                  <a:pt x="-1409" y="123265"/>
                  <a:pt x="-8882" y="85912"/>
                  <a:pt x="13535" y="63500"/>
                </a:cubicBezTo>
              </a:path>
            </a:pathLst>
          </a:custGeom>
          <a:noFill/>
          <a:ln w="12702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0" name="EFFECT">
            <a:extLst>
              <a:ext uri="{FF2B5EF4-FFF2-40B4-BE49-F238E27FC236}">
                <a16:creationId xmlns:a16="http://schemas.microsoft.com/office/drawing/2014/main" id="{D8870F07-4C9A-46E7-BDF4-AE65A83807CE}"/>
              </a:ext>
            </a:extLst>
          </p:cNvPr>
          <p:cNvSpPr/>
          <p:nvPr/>
        </p:nvSpPr>
        <p:spPr>
          <a:xfrm>
            <a:off x="7242370" y="803677"/>
            <a:ext cx="343721" cy="343647"/>
          </a:xfrm>
          <a:custGeom>
            <a:avLst/>
            <a:gdLst>
              <a:gd name="connsiteX0" fmla="*/ 343721 w 343721"/>
              <a:gd name="connsiteY0" fmla="*/ 171824 h 343647"/>
              <a:gd name="connsiteX1" fmla="*/ 171861 w 343721"/>
              <a:gd name="connsiteY1" fmla="*/ 343647 h 343647"/>
              <a:gd name="connsiteX2" fmla="*/ 0 w 343721"/>
              <a:gd name="connsiteY2" fmla="*/ 171824 h 343647"/>
              <a:gd name="connsiteX3" fmla="*/ 171861 w 343721"/>
              <a:gd name="connsiteY3" fmla="*/ 0 h 343647"/>
              <a:gd name="connsiteX4" fmla="*/ 343721 w 343721"/>
              <a:gd name="connsiteY4" fmla="*/ 171824 h 343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3721" h="343647">
                <a:moveTo>
                  <a:pt x="343721" y="171824"/>
                </a:moveTo>
                <a:cubicBezTo>
                  <a:pt x="343721" y="268941"/>
                  <a:pt x="268999" y="343647"/>
                  <a:pt x="171861" y="343647"/>
                </a:cubicBezTo>
                <a:cubicBezTo>
                  <a:pt x="82194" y="343647"/>
                  <a:pt x="0" y="268941"/>
                  <a:pt x="0" y="171824"/>
                </a:cubicBezTo>
                <a:cubicBezTo>
                  <a:pt x="0" y="74706"/>
                  <a:pt x="82194" y="0"/>
                  <a:pt x="171861" y="0"/>
                </a:cubicBezTo>
                <a:cubicBezTo>
                  <a:pt x="268999" y="0"/>
                  <a:pt x="343721" y="74706"/>
                  <a:pt x="343721" y="171824"/>
                </a:cubicBezTo>
              </a:path>
            </a:pathLst>
          </a:custGeom>
          <a:noFill/>
          <a:ln w="12702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1" name="EFFECT">
            <a:extLst>
              <a:ext uri="{FF2B5EF4-FFF2-40B4-BE49-F238E27FC236}">
                <a16:creationId xmlns:a16="http://schemas.microsoft.com/office/drawing/2014/main" id="{13B08474-D6DC-4197-AB13-A601D1BE0848}"/>
              </a:ext>
            </a:extLst>
          </p:cNvPr>
          <p:cNvSpPr/>
          <p:nvPr/>
        </p:nvSpPr>
        <p:spPr>
          <a:xfrm>
            <a:off x="7263336" y="4127895"/>
            <a:ext cx="1840546" cy="350264"/>
          </a:xfrm>
          <a:custGeom>
            <a:avLst/>
            <a:gdLst>
              <a:gd name="connsiteX0" fmla="*/ 170451 w 1334704"/>
              <a:gd name="connsiteY0" fmla="*/ 242794 h 254000"/>
              <a:gd name="connsiteX1" fmla="*/ 21007 w 1334704"/>
              <a:gd name="connsiteY1" fmla="*/ 138206 h 254000"/>
              <a:gd name="connsiteX2" fmla="*/ 230229 w 1334704"/>
              <a:gd name="connsiteY2" fmla="*/ 242794 h 254000"/>
              <a:gd name="connsiteX3" fmla="*/ 170451 w 1334704"/>
              <a:gd name="connsiteY3" fmla="*/ 242794 h 254000"/>
              <a:gd name="connsiteX4" fmla="*/ 357256 w 1334704"/>
              <a:gd name="connsiteY4" fmla="*/ 153147 h 254000"/>
              <a:gd name="connsiteX5" fmla="*/ 230229 w 1334704"/>
              <a:gd name="connsiteY5" fmla="*/ 242794 h 254000"/>
              <a:gd name="connsiteX6" fmla="*/ 417034 w 1334704"/>
              <a:gd name="connsiteY6" fmla="*/ 153147 h 254000"/>
              <a:gd name="connsiteX7" fmla="*/ 357256 w 1334704"/>
              <a:gd name="connsiteY7" fmla="*/ 153147 h 254000"/>
              <a:gd name="connsiteX8" fmla="*/ 544061 w 1334704"/>
              <a:gd name="connsiteY8" fmla="*/ 242794 h 254000"/>
              <a:gd name="connsiteX9" fmla="*/ 417034 w 1334704"/>
              <a:gd name="connsiteY9" fmla="*/ 153147 h 254000"/>
              <a:gd name="connsiteX10" fmla="*/ 603839 w 1334704"/>
              <a:gd name="connsiteY10" fmla="*/ 242794 h 254000"/>
              <a:gd name="connsiteX11" fmla="*/ 544061 w 1334704"/>
              <a:gd name="connsiteY11" fmla="*/ 242794 h 254000"/>
              <a:gd name="connsiteX12" fmla="*/ 730866 w 1334704"/>
              <a:gd name="connsiteY12" fmla="*/ 145676 h 254000"/>
              <a:gd name="connsiteX13" fmla="*/ 603839 w 1334704"/>
              <a:gd name="connsiteY13" fmla="*/ 242794 h 254000"/>
              <a:gd name="connsiteX14" fmla="*/ 790644 w 1334704"/>
              <a:gd name="connsiteY14" fmla="*/ 145676 h 254000"/>
              <a:gd name="connsiteX15" fmla="*/ 730866 w 1334704"/>
              <a:gd name="connsiteY15" fmla="*/ 145676 h 254000"/>
              <a:gd name="connsiteX16" fmla="*/ 917671 w 1334704"/>
              <a:gd name="connsiteY16" fmla="*/ 242794 h 254000"/>
              <a:gd name="connsiteX17" fmla="*/ 790644 w 1334704"/>
              <a:gd name="connsiteY17" fmla="*/ 145676 h 254000"/>
              <a:gd name="connsiteX18" fmla="*/ 977449 w 1334704"/>
              <a:gd name="connsiteY18" fmla="*/ 235324 h 254000"/>
              <a:gd name="connsiteX19" fmla="*/ 917671 w 1334704"/>
              <a:gd name="connsiteY19" fmla="*/ 242794 h 254000"/>
              <a:gd name="connsiteX20" fmla="*/ 1104476 w 1334704"/>
              <a:gd name="connsiteY20" fmla="*/ 145676 h 254000"/>
              <a:gd name="connsiteX21" fmla="*/ 977449 w 1334704"/>
              <a:gd name="connsiteY21" fmla="*/ 235324 h 254000"/>
              <a:gd name="connsiteX22" fmla="*/ 1164254 w 1334704"/>
              <a:gd name="connsiteY22" fmla="*/ 145676 h 254000"/>
              <a:gd name="connsiteX23" fmla="*/ 1104476 w 1334704"/>
              <a:gd name="connsiteY23" fmla="*/ 145676 h 254000"/>
              <a:gd name="connsiteX24" fmla="*/ 1246448 w 1334704"/>
              <a:gd name="connsiteY24" fmla="*/ 205441 h 254000"/>
              <a:gd name="connsiteX25" fmla="*/ 1164254 w 1334704"/>
              <a:gd name="connsiteY25" fmla="*/ 145676 h 254000"/>
              <a:gd name="connsiteX26" fmla="*/ 1321170 w 1334704"/>
              <a:gd name="connsiteY26" fmla="*/ 190500 h 254000"/>
              <a:gd name="connsiteX27" fmla="*/ 1246448 w 1334704"/>
              <a:gd name="connsiteY27" fmla="*/ 205441 h 254000"/>
              <a:gd name="connsiteX28" fmla="*/ 1321170 w 1334704"/>
              <a:gd name="connsiteY28" fmla="*/ 190500 h 254000"/>
              <a:gd name="connsiteX29" fmla="*/ 1321170 w 1334704"/>
              <a:gd name="connsiteY29" fmla="*/ 190500 h 254000"/>
              <a:gd name="connsiteX30" fmla="*/ 1313698 w 1334704"/>
              <a:gd name="connsiteY30" fmla="*/ 123265 h 254000"/>
              <a:gd name="connsiteX31" fmla="*/ 1321170 w 1334704"/>
              <a:gd name="connsiteY31" fmla="*/ 190500 h 254000"/>
              <a:gd name="connsiteX32" fmla="*/ 1164254 w 1334704"/>
              <a:gd name="connsiteY32" fmla="*/ 11206 h 254000"/>
              <a:gd name="connsiteX33" fmla="*/ 1313698 w 1334704"/>
              <a:gd name="connsiteY33" fmla="*/ 123265 h 254000"/>
              <a:gd name="connsiteX34" fmla="*/ 1104476 w 1334704"/>
              <a:gd name="connsiteY34" fmla="*/ 11206 h 254000"/>
              <a:gd name="connsiteX35" fmla="*/ 1164254 w 1334704"/>
              <a:gd name="connsiteY35" fmla="*/ 11206 h 254000"/>
              <a:gd name="connsiteX36" fmla="*/ 977449 w 1334704"/>
              <a:gd name="connsiteY36" fmla="*/ 108324 h 254000"/>
              <a:gd name="connsiteX37" fmla="*/ 1104476 w 1334704"/>
              <a:gd name="connsiteY37" fmla="*/ 11206 h 254000"/>
              <a:gd name="connsiteX38" fmla="*/ 917671 w 1334704"/>
              <a:gd name="connsiteY38" fmla="*/ 108324 h 254000"/>
              <a:gd name="connsiteX39" fmla="*/ 977449 w 1334704"/>
              <a:gd name="connsiteY39" fmla="*/ 108324 h 254000"/>
              <a:gd name="connsiteX40" fmla="*/ 790644 w 1334704"/>
              <a:gd name="connsiteY40" fmla="*/ 18676 h 254000"/>
              <a:gd name="connsiteX41" fmla="*/ 917671 w 1334704"/>
              <a:gd name="connsiteY41" fmla="*/ 108324 h 254000"/>
              <a:gd name="connsiteX42" fmla="*/ 730866 w 1334704"/>
              <a:gd name="connsiteY42" fmla="*/ 18676 h 254000"/>
              <a:gd name="connsiteX43" fmla="*/ 790644 w 1334704"/>
              <a:gd name="connsiteY43" fmla="*/ 18676 h 254000"/>
              <a:gd name="connsiteX44" fmla="*/ 603839 w 1334704"/>
              <a:gd name="connsiteY44" fmla="*/ 108324 h 254000"/>
              <a:gd name="connsiteX45" fmla="*/ 730866 w 1334704"/>
              <a:gd name="connsiteY45" fmla="*/ 18676 h 254000"/>
              <a:gd name="connsiteX46" fmla="*/ 544061 w 1334704"/>
              <a:gd name="connsiteY46" fmla="*/ 108324 h 254000"/>
              <a:gd name="connsiteX47" fmla="*/ 603839 w 1334704"/>
              <a:gd name="connsiteY47" fmla="*/ 108324 h 254000"/>
              <a:gd name="connsiteX48" fmla="*/ 417034 w 1334704"/>
              <a:gd name="connsiteY48" fmla="*/ 18676 h 254000"/>
              <a:gd name="connsiteX49" fmla="*/ 544061 w 1334704"/>
              <a:gd name="connsiteY49" fmla="*/ 108324 h 254000"/>
              <a:gd name="connsiteX50" fmla="*/ 357256 w 1334704"/>
              <a:gd name="connsiteY50" fmla="*/ 18676 h 254000"/>
              <a:gd name="connsiteX51" fmla="*/ 417034 w 1334704"/>
              <a:gd name="connsiteY51" fmla="*/ 18676 h 254000"/>
              <a:gd name="connsiteX52" fmla="*/ 230229 w 1334704"/>
              <a:gd name="connsiteY52" fmla="*/ 115794 h 254000"/>
              <a:gd name="connsiteX53" fmla="*/ 357256 w 1334704"/>
              <a:gd name="connsiteY53" fmla="*/ 18676 h 254000"/>
              <a:gd name="connsiteX54" fmla="*/ 170451 w 1334704"/>
              <a:gd name="connsiteY54" fmla="*/ 115794 h 254000"/>
              <a:gd name="connsiteX55" fmla="*/ 230229 w 1334704"/>
              <a:gd name="connsiteY55" fmla="*/ 115794 h 254000"/>
              <a:gd name="connsiteX56" fmla="*/ 88257 w 1334704"/>
              <a:gd name="connsiteY56" fmla="*/ 56029 h 254000"/>
              <a:gd name="connsiteX57" fmla="*/ 170451 w 1334704"/>
              <a:gd name="connsiteY57" fmla="*/ 115794 h 254000"/>
              <a:gd name="connsiteX58" fmla="*/ 13535 w 1334704"/>
              <a:gd name="connsiteY58" fmla="*/ 63500 h 254000"/>
              <a:gd name="connsiteX59" fmla="*/ 88257 w 1334704"/>
              <a:gd name="connsiteY59" fmla="*/ 56029 h 254000"/>
              <a:gd name="connsiteX60" fmla="*/ 21007 w 1334704"/>
              <a:gd name="connsiteY60" fmla="*/ 138206 h 254000"/>
              <a:gd name="connsiteX61" fmla="*/ 13535 w 1334704"/>
              <a:gd name="connsiteY61" fmla="*/ 63500 h 25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</a:cxnLst>
            <a:rect l="l" t="t" r="r" b="b"/>
            <a:pathLst>
              <a:path w="1334704" h="254000">
                <a:moveTo>
                  <a:pt x="170451" y="242794"/>
                </a:moveTo>
                <a:lnTo>
                  <a:pt x="21007" y="138206"/>
                </a:lnTo>
                <a:moveTo>
                  <a:pt x="230229" y="242794"/>
                </a:moveTo>
                <a:cubicBezTo>
                  <a:pt x="215284" y="257735"/>
                  <a:pt x="185396" y="257735"/>
                  <a:pt x="170451" y="242794"/>
                </a:cubicBezTo>
                <a:moveTo>
                  <a:pt x="357256" y="153147"/>
                </a:moveTo>
                <a:lnTo>
                  <a:pt x="230229" y="242794"/>
                </a:lnTo>
                <a:moveTo>
                  <a:pt x="417034" y="153147"/>
                </a:moveTo>
                <a:cubicBezTo>
                  <a:pt x="402089" y="138206"/>
                  <a:pt x="372201" y="138206"/>
                  <a:pt x="357256" y="153147"/>
                </a:cubicBezTo>
                <a:moveTo>
                  <a:pt x="544061" y="242794"/>
                </a:moveTo>
                <a:lnTo>
                  <a:pt x="417034" y="153147"/>
                </a:lnTo>
                <a:moveTo>
                  <a:pt x="603839" y="242794"/>
                </a:moveTo>
                <a:cubicBezTo>
                  <a:pt x="588894" y="257735"/>
                  <a:pt x="559006" y="257735"/>
                  <a:pt x="544061" y="242794"/>
                </a:cubicBezTo>
                <a:moveTo>
                  <a:pt x="730866" y="145676"/>
                </a:moveTo>
                <a:lnTo>
                  <a:pt x="603839" y="242794"/>
                </a:lnTo>
                <a:moveTo>
                  <a:pt x="790644" y="145676"/>
                </a:moveTo>
                <a:cubicBezTo>
                  <a:pt x="775699" y="130735"/>
                  <a:pt x="745811" y="130735"/>
                  <a:pt x="730866" y="145676"/>
                </a:cubicBezTo>
                <a:moveTo>
                  <a:pt x="917671" y="242794"/>
                </a:moveTo>
                <a:lnTo>
                  <a:pt x="790644" y="145676"/>
                </a:lnTo>
                <a:moveTo>
                  <a:pt x="977449" y="235324"/>
                </a:moveTo>
                <a:cubicBezTo>
                  <a:pt x="962504" y="250265"/>
                  <a:pt x="932615" y="250265"/>
                  <a:pt x="917671" y="242794"/>
                </a:cubicBezTo>
                <a:moveTo>
                  <a:pt x="1104476" y="145676"/>
                </a:moveTo>
                <a:lnTo>
                  <a:pt x="977449" y="235324"/>
                </a:lnTo>
                <a:moveTo>
                  <a:pt x="1164254" y="145676"/>
                </a:moveTo>
                <a:cubicBezTo>
                  <a:pt x="1149309" y="130735"/>
                  <a:pt x="1119420" y="130735"/>
                  <a:pt x="1104476" y="145676"/>
                </a:cubicBezTo>
                <a:moveTo>
                  <a:pt x="1246448" y="205441"/>
                </a:moveTo>
                <a:lnTo>
                  <a:pt x="1164254" y="145676"/>
                </a:lnTo>
                <a:moveTo>
                  <a:pt x="1321170" y="190500"/>
                </a:moveTo>
                <a:cubicBezTo>
                  <a:pt x="1306225" y="220382"/>
                  <a:pt x="1276337" y="220382"/>
                  <a:pt x="1246448" y="205441"/>
                </a:cubicBezTo>
                <a:moveTo>
                  <a:pt x="1321170" y="190500"/>
                </a:moveTo>
                <a:lnTo>
                  <a:pt x="1321170" y="190500"/>
                </a:lnTo>
                <a:moveTo>
                  <a:pt x="1313698" y="123265"/>
                </a:moveTo>
                <a:cubicBezTo>
                  <a:pt x="1336114" y="138206"/>
                  <a:pt x="1343586" y="168088"/>
                  <a:pt x="1321170" y="190500"/>
                </a:cubicBezTo>
                <a:moveTo>
                  <a:pt x="1164254" y="11206"/>
                </a:moveTo>
                <a:lnTo>
                  <a:pt x="1313698" y="123265"/>
                </a:lnTo>
                <a:moveTo>
                  <a:pt x="1104476" y="11206"/>
                </a:moveTo>
                <a:cubicBezTo>
                  <a:pt x="1119420" y="-3735"/>
                  <a:pt x="1149309" y="-3735"/>
                  <a:pt x="1164254" y="11206"/>
                </a:cubicBezTo>
                <a:moveTo>
                  <a:pt x="977449" y="108324"/>
                </a:moveTo>
                <a:lnTo>
                  <a:pt x="1104476" y="11206"/>
                </a:lnTo>
                <a:moveTo>
                  <a:pt x="917671" y="108324"/>
                </a:moveTo>
                <a:cubicBezTo>
                  <a:pt x="932615" y="123265"/>
                  <a:pt x="962504" y="123265"/>
                  <a:pt x="977449" y="108324"/>
                </a:cubicBezTo>
                <a:moveTo>
                  <a:pt x="790644" y="18676"/>
                </a:moveTo>
                <a:lnTo>
                  <a:pt x="917671" y="108324"/>
                </a:lnTo>
                <a:moveTo>
                  <a:pt x="730866" y="18676"/>
                </a:moveTo>
                <a:cubicBezTo>
                  <a:pt x="745811" y="3735"/>
                  <a:pt x="775699" y="3735"/>
                  <a:pt x="790644" y="18676"/>
                </a:cubicBezTo>
                <a:moveTo>
                  <a:pt x="603839" y="108324"/>
                </a:moveTo>
                <a:lnTo>
                  <a:pt x="730866" y="18676"/>
                </a:lnTo>
                <a:moveTo>
                  <a:pt x="544061" y="108324"/>
                </a:moveTo>
                <a:cubicBezTo>
                  <a:pt x="559006" y="123265"/>
                  <a:pt x="588894" y="123265"/>
                  <a:pt x="603839" y="108324"/>
                </a:cubicBezTo>
                <a:moveTo>
                  <a:pt x="417034" y="18676"/>
                </a:moveTo>
                <a:lnTo>
                  <a:pt x="544061" y="108324"/>
                </a:lnTo>
                <a:moveTo>
                  <a:pt x="357256" y="18676"/>
                </a:moveTo>
                <a:cubicBezTo>
                  <a:pt x="372201" y="3735"/>
                  <a:pt x="394617" y="3735"/>
                  <a:pt x="417034" y="18676"/>
                </a:cubicBezTo>
                <a:moveTo>
                  <a:pt x="230229" y="115794"/>
                </a:moveTo>
                <a:lnTo>
                  <a:pt x="357256" y="18676"/>
                </a:lnTo>
                <a:moveTo>
                  <a:pt x="170451" y="115794"/>
                </a:moveTo>
                <a:cubicBezTo>
                  <a:pt x="185396" y="130735"/>
                  <a:pt x="215284" y="130735"/>
                  <a:pt x="230229" y="115794"/>
                </a:cubicBezTo>
                <a:moveTo>
                  <a:pt x="88257" y="56029"/>
                </a:moveTo>
                <a:lnTo>
                  <a:pt x="170451" y="115794"/>
                </a:lnTo>
                <a:moveTo>
                  <a:pt x="13535" y="63500"/>
                </a:moveTo>
                <a:cubicBezTo>
                  <a:pt x="28479" y="41088"/>
                  <a:pt x="58368" y="33618"/>
                  <a:pt x="88257" y="56029"/>
                </a:cubicBezTo>
                <a:moveTo>
                  <a:pt x="21007" y="138206"/>
                </a:moveTo>
                <a:cubicBezTo>
                  <a:pt x="-1409" y="123265"/>
                  <a:pt x="-8882" y="85912"/>
                  <a:pt x="13535" y="63500"/>
                </a:cubicBezTo>
              </a:path>
            </a:pathLst>
          </a:custGeom>
          <a:noFill/>
          <a:ln w="12702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2" name="EFFECT">
            <a:extLst>
              <a:ext uri="{FF2B5EF4-FFF2-40B4-BE49-F238E27FC236}">
                <a16:creationId xmlns:a16="http://schemas.microsoft.com/office/drawing/2014/main" id="{88F8F0E6-2984-4620-97C4-655C4DA0B358}"/>
              </a:ext>
            </a:extLst>
          </p:cNvPr>
          <p:cNvSpPr/>
          <p:nvPr/>
        </p:nvSpPr>
        <p:spPr>
          <a:xfrm>
            <a:off x="989402" y="3960203"/>
            <a:ext cx="343721" cy="343647"/>
          </a:xfrm>
          <a:custGeom>
            <a:avLst/>
            <a:gdLst>
              <a:gd name="connsiteX0" fmla="*/ 343721 w 343721"/>
              <a:gd name="connsiteY0" fmla="*/ 171824 h 343647"/>
              <a:gd name="connsiteX1" fmla="*/ 171861 w 343721"/>
              <a:gd name="connsiteY1" fmla="*/ 343647 h 343647"/>
              <a:gd name="connsiteX2" fmla="*/ 0 w 343721"/>
              <a:gd name="connsiteY2" fmla="*/ 171824 h 343647"/>
              <a:gd name="connsiteX3" fmla="*/ 171861 w 343721"/>
              <a:gd name="connsiteY3" fmla="*/ 0 h 343647"/>
              <a:gd name="connsiteX4" fmla="*/ 343721 w 343721"/>
              <a:gd name="connsiteY4" fmla="*/ 171824 h 343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3721" h="343647">
                <a:moveTo>
                  <a:pt x="343721" y="171824"/>
                </a:moveTo>
                <a:cubicBezTo>
                  <a:pt x="343721" y="268941"/>
                  <a:pt x="268999" y="343647"/>
                  <a:pt x="171861" y="343647"/>
                </a:cubicBezTo>
                <a:cubicBezTo>
                  <a:pt x="82194" y="343647"/>
                  <a:pt x="0" y="268941"/>
                  <a:pt x="0" y="171824"/>
                </a:cubicBezTo>
                <a:cubicBezTo>
                  <a:pt x="0" y="74706"/>
                  <a:pt x="82194" y="0"/>
                  <a:pt x="171861" y="0"/>
                </a:cubicBezTo>
                <a:cubicBezTo>
                  <a:pt x="268999" y="0"/>
                  <a:pt x="343721" y="74706"/>
                  <a:pt x="343721" y="171824"/>
                </a:cubicBezTo>
              </a:path>
            </a:pathLst>
          </a:custGeom>
          <a:noFill/>
          <a:ln w="12702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146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Click="0" advTm="0">
        <p14:flythrough dir="out"/>
      </p:transition>
    </mc:Choice>
    <mc:Fallback xmlns="">
      <p:transition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3500" fill="hold"/>
                                        <p:tgtEl>
                                          <p:spTgt spid="42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3500" fill="hold"/>
                                        <p:tgtEl>
                                          <p:spTgt spid="36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6" dur="3500" fill="hold"/>
                                        <p:tgtEl>
                                          <p:spTgt spid="41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8" dur="3500" fill="hold"/>
                                        <p:tgtEl>
                                          <p:spTgt spid="34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" presetClass="entr" presetSubtype="1" decel="100000" fill="hold" grpId="0" nodeType="withEffect">
                                  <p:stCondLst>
                                    <p:cond delay="7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10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10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8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10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10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2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10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10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8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2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10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10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14" presetClass="entr" presetSubtype="1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5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4" presetClass="entr" presetSubtype="1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8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4" presetClass="entr" presetSubtype="1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1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4" presetClass="entr" presetSubtype="1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4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1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7" dur="5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1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0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1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3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1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6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63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-1.97531E-6 L 0.10347 -1.97531E-6 " pathEditMode="relative" rAng="0" ptsTypes="AA">
                                      <p:cBhvr>
                                        <p:cTn id="111" dur="7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174" y="0"/>
                                    </p:animMotion>
                                  </p:childTnLst>
                                </p:cTn>
                              </p:par>
                              <p:par>
                                <p:cTn id="112" presetID="49" presetClass="entr" presetSubtype="0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7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42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3.82716E-6 L 0.07466 -0.09723 " pathEditMode="relative" rAng="0" ptsTypes="AA">
                                      <p:cBhvr>
                                        <p:cTn id="119" dur="7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33" y="-4877"/>
                                    </p:animMotion>
                                  </p:childTnLst>
                                </p:cTn>
                              </p:par>
                              <p:par>
                                <p:cTn id="120" presetID="22" presetClass="entr" presetSubtype="2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2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63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2.46914E-7 L -0.13733 2.46914E-7 " pathEditMode="relative" rAng="0" ptsTypes="AA">
                                      <p:cBhvr>
                                        <p:cTn id="124" dur="7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875" y="0"/>
                                    </p:animMotion>
                                  </p:childTnLst>
                                </p:cTn>
                              </p:par>
                              <p:par>
                                <p:cTn id="125" presetID="49" presetClass="entr" presetSubtype="0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0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42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4.93827E-6 L -0.09236 -0.10463 " pathEditMode="relative" rAng="0" ptsTypes="AA">
                                      <p:cBhvr>
                                        <p:cTn id="132" dur="7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618" y="-52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4" grpId="1" animBg="1"/>
      <p:bldP spid="36" grpId="0" animBg="1"/>
      <p:bldP spid="36" grpId="1" animBg="1"/>
      <p:bldP spid="41" grpId="0" animBg="1"/>
      <p:bldP spid="41" grpId="1" animBg="1"/>
      <p:bldP spid="42" grpId="0" animBg="1"/>
      <p:bldP spid="42" grpId="1" animBg="1"/>
      <p:bldP spid="49" grpId="0" build="p"/>
      <p:bldP spid="51" grpId="0" build="p"/>
      <p:bldP spid="30" grpId="0" build="p"/>
      <p:bldP spid="32" grpId="0" build="p"/>
      <p:bldP spid="26" grpId="0" build="p"/>
      <p:bldP spid="28" grpId="0" build="p"/>
      <p:bldP spid="50" grpId="0" build="p"/>
      <p:bldP spid="31" grpId="0" build="p"/>
      <p:bldP spid="27" grpId="0" build="p"/>
      <p:bldP spid="11" grpId="0" build="p"/>
      <p:bldP spid="23" grpId="0" build="p"/>
      <p:bldP spid="24" grpId="0" build="p"/>
      <p:bldP spid="43" grpId="0" build="p"/>
      <p:bldP spid="44" grpId="0" animBg="1"/>
      <p:bldP spid="59" grpId="0" animBg="1"/>
      <p:bldP spid="59" grpId="1" animBg="1"/>
      <p:bldP spid="60" grpId="0" animBg="1"/>
      <p:bldP spid="60" grpId="1" animBg="1"/>
      <p:bldP spid="61" grpId="0" animBg="1"/>
      <p:bldP spid="61" grpId="1" animBg="1"/>
      <p:bldP spid="62" grpId="0" animBg="1"/>
      <p:bldP spid="62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IMAGE">
            <a:extLst>
              <a:ext uri="{FF2B5EF4-FFF2-40B4-BE49-F238E27FC236}">
                <a16:creationId xmlns:a16="http://schemas.microsoft.com/office/drawing/2014/main" id="{D9CF69F3-16BA-4BE8-A0CA-9EF52C36984F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r:embed="rId3">
              <a:grayscl/>
            </a:blip>
            <a:srcRect/>
            <a:stretch>
              <a:fillRect t="-68472" b="-6847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COLOR">
            <a:extLst>
              <a:ext uri="{FF2B5EF4-FFF2-40B4-BE49-F238E27FC236}">
                <a16:creationId xmlns:a16="http://schemas.microsoft.com/office/drawing/2014/main" id="{88B96343-8B8B-497A-8D2B-A7D8A67709F2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E6D6B8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SHAPE">
            <a:extLst>
              <a:ext uri="{FF2B5EF4-FFF2-40B4-BE49-F238E27FC236}">
                <a16:creationId xmlns:a16="http://schemas.microsoft.com/office/drawing/2014/main" id="{14FA822D-6049-4450-B0CA-9F30CFE2CF2D}"/>
              </a:ext>
            </a:extLst>
          </p:cNvPr>
          <p:cNvSpPr/>
          <p:nvPr/>
        </p:nvSpPr>
        <p:spPr>
          <a:xfrm>
            <a:off x="-1" y="2160356"/>
            <a:ext cx="6803362" cy="3010615"/>
          </a:xfrm>
          <a:custGeom>
            <a:avLst/>
            <a:gdLst>
              <a:gd name="connsiteX0" fmla="*/ 5765535 w 8234837"/>
              <a:gd name="connsiteY0" fmla="*/ 1268336 h 3644070"/>
              <a:gd name="connsiteX1" fmla="*/ 2006069 w 8234837"/>
              <a:gd name="connsiteY1" fmla="*/ 2030870 h 3644070"/>
              <a:gd name="connsiteX2" fmla="*/ 2258742 w 8234837"/>
              <a:gd name="connsiteY2" fmla="*/ 0 h 3644070"/>
              <a:gd name="connsiteX3" fmla="*/ 0 w 8234837"/>
              <a:gd name="connsiteY3" fmla="*/ 593934 h 3644070"/>
              <a:gd name="connsiteX4" fmla="*/ 0 w 8234837"/>
              <a:gd name="connsiteY4" fmla="*/ 3644071 h 3644070"/>
              <a:gd name="connsiteX5" fmla="*/ 8234837 w 8234837"/>
              <a:gd name="connsiteY5" fmla="*/ 3644071 h 3644070"/>
              <a:gd name="connsiteX6" fmla="*/ 5765535 w 8234837"/>
              <a:gd name="connsiteY6" fmla="*/ 1268336 h 3644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234837" h="3644070">
                <a:moveTo>
                  <a:pt x="5765535" y="1268336"/>
                </a:moveTo>
                <a:cubicBezTo>
                  <a:pt x="4061907" y="1065249"/>
                  <a:pt x="2871282" y="3073128"/>
                  <a:pt x="2006069" y="2030870"/>
                </a:cubicBezTo>
                <a:cubicBezTo>
                  <a:pt x="1144685" y="988612"/>
                  <a:pt x="2258742" y="0"/>
                  <a:pt x="2258742" y="0"/>
                </a:cubicBezTo>
                <a:lnTo>
                  <a:pt x="0" y="593934"/>
                </a:lnTo>
                <a:lnTo>
                  <a:pt x="0" y="3644071"/>
                </a:lnTo>
                <a:lnTo>
                  <a:pt x="8234837" y="3644071"/>
                </a:lnTo>
                <a:cubicBezTo>
                  <a:pt x="7936224" y="2329753"/>
                  <a:pt x="6940846" y="1410114"/>
                  <a:pt x="5765535" y="1268336"/>
                </a:cubicBezTo>
                <a:close/>
              </a:path>
            </a:pathLst>
          </a:custGeom>
          <a:gradFill flip="none" rotWithShape="1">
            <a:gsLst>
              <a:gs pos="0">
                <a:srgbClr val="DBC399"/>
              </a:gs>
              <a:gs pos="100000">
                <a:srgbClr val="D3B683">
                  <a:alpha val="31000"/>
                </a:srgbClr>
              </a:gs>
            </a:gsLst>
            <a:lin ang="5400000" scaled="1"/>
            <a:tileRect/>
          </a:gradFill>
          <a:ln w="382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5" name="SHAPE">
            <a:extLst>
              <a:ext uri="{FF2B5EF4-FFF2-40B4-BE49-F238E27FC236}">
                <a16:creationId xmlns:a16="http://schemas.microsoft.com/office/drawing/2014/main" id="{3A2414F7-2A29-452D-8C50-5AE49D4314D2}"/>
              </a:ext>
            </a:extLst>
          </p:cNvPr>
          <p:cNvSpPr/>
          <p:nvPr/>
        </p:nvSpPr>
        <p:spPr>
          <a:xfrm>
            <a:off x="0" y="-1"/>
            <a:ext cx="3048000" cy="5161815"/>
          </a:xfrm>
          <a:custGeom>
            <a:avLst/>
            <a:gdLst>
              <a:gd name="connsiteX0" fmla="*/ 1722769 w 3751486"/>
              <a:gd name="connsiteY0" fmla="*/ 6353175 h 6353175"/>
              <a:gd name="connsiteX1" fmla="*/ 1496895 w 3751486"/>
              <a:gd name="connsiteY1" fmla="*/ 4893248 h 6353175"/>
              <a:gd name="connsiteX2" fmla="*/ 1244222 w 3751486"/>
              <a:gd name="connsiteY2" fmla="*/ 3291543 h 6353175"/>
              <a:gd name="connsiteX3" fmla="*/ 3300060 w 3751486"/>
              <a:gd name="connsiteY3" fmla="*/ 3011819 h 6353175"/>
              <a:gd name="connsiteX4" fmla="*/ 3326859 w 3751486"/>
              <a:gd name="connsiteY4" fmla="*/ 1030762 h 6353175"/>
              <a:gd name="connsiteX5" fmla="*/ 3541248 w 3751486"/>
              <a:gd name="connsiteY5" fmla="*/ 0 h 6353175"/>
              <a:gd name="connsiteX6" fmla="*/ 0 w 3751486"/>
              <a:gd name="connsiteY6" fmla="*/ 0 h 6353175"/>
              <a:gd name="connsiteX7" fmla="*/ 0 w 3751486"/>
              <a:gd name="connsiteY7" fmla="*/ 6353175 h 6353175"/>
              <a:gd name="connsiteX8" fmla="*/ 1722769 w 3751486"/>
              <a:gd name="connsiteY8" fmla="*/ 6353175 h 6353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51486" h="6353175">
                <a:moveTo>
                  <a:pt x="1722769" y="6353175"/>
                </a:moveTo>
                <a:cubicBezTo>
                  <a:pt x="2025211" y="5801392"/>
                  <a:pt x="1845277" y="5146149"/>
                  <a:pt x="1496895" y="4893248"/>
                </a:cubicBezTo>
                <a:cubicBezTo>
                  <a:pt x="937952" y="4487074"/>
                  <a:pt x="635510" y="3724539"/>
                  <a:pt x="1244222" y="3291543"/>
                </a:cubicBezTo>
                <a:cubicBezTo>
                  <a:pt x="1852934" y="2858546"/>
                  <a:pt x="2557355" y="3575098"/>
                  <a:pt x="3300060" y="3011819"/>
                </a:cubicBezTo>
                <a:cubicBezTo>
                  <a:pt x="4023624" y="2463867"/>
                  <a:pt x="3759466" y="1816288"/>
                  <a:pt x="3326859" y="1030762"/>
                </a:cubicBezTo>
                <a:cubicBezTo>
                  <a:pt x="3093328" y="601597"/>
                  <a:pt x="3300060" y="241405"/>
                  <a:pt x="3541248" y="0"/>
                </a:cubicBezTo>
                <a:lnTo>
                  <a:pt x="0" y="0"/>
                </a:lnTo>
                <a:lnTo>
                  <a:pt x="0" y="6353175"/>
                </a:lnTo>
                <a:lnTo>
                  <a:pt x="1722769" y="6353175"/>
                </a:lnTo>
                <a:close/>
              </a:path>
            </a:pathLst>
          </a:custGeom>
          <a:gradFill flip="none" rotWithShape="1">
            <a:gsLst>
              <a:gs pos="0">
                <a:srgbClr val="DBC399"/>
              </a:gs>
              <a:gs pos="100000">
                <a:srgbClr val="D3B683"/>
              </a:gs>
            </a:gsLst>
            <a:lin ang="10800000" scaled="1"/>
            <a:tileRect/>
          </a:gradFill>
          <a:ln w="382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6" name="SHAPE">
            <a:extLst>
              <a:ext uri="{FF2B5EF4-FFF2-40B4-BE49-F238E27FC236}">
                <a16:creationId xmlns:a16="http://schemas.microsoft.com/office/drawing/2014/main" id="{5CEAB71C-9986-4F97-A378-F5DB426D217F}"/>
              </a:ext>
            </a:extLst>
          </p:cNvPr>
          <p:cNvSpPr/>
          <p:nvPr/>
        </p:nvSpPr>
        <p:spPr>
          <a:xfrm>
            <a:off x="5766768" y="0"/>
            <a:ext cx="3404389" cy="5200720"/>
          </a:xfrm>
          <a:custGeom>
            <a:avLst/>
            <a:gdLst>
              <a:gd name="connsiteX0" fmla="*/ 3223493 w 3223492"/>
              <a:gd name="connsiteY0" fmla="*/ 470 h 4924372"/>
              <a:gd name="connsiteX1" fmla="*/ 2737289 w 3223492"/>
              <a:gd name="connsiteY1" fmla="*/ 73275 h 4924372"/>
              <a:gd name="connsiteX2" fmla="*/ 1891218 w 3223492"/>
              <a:gd name="connsiteY2" fmla="*/ 1035065 h 4924372"/>
              <a:gd name="connsiteX3" fmla="*/ 1879733 w 3223492"/>
              <a:gd name="connsiteY3" fmla="*/ 2717238 h 4924372"/>
              <a:gd name="connsiteX4" fmla="*/ 1175312 w 3223492"/>
              <a:gd name="connsiteY4" fmla="*/ 3648373 h 4924372"/>
              <a:gd name="connsiteX5" fmla="*/ 497689 w 3223492"/>
              <a:gd name="connsiteY5" fmla="*/ 4104361 h 4924372"/>
              <a:gd name="connsiteX6" fmla="*/ 0 w 3223492"/>
              <a:gd name="connsiteY6" fmla="*/ 4924373 h 4924372"/>
              <a:gd name="connsiteX7" fmla="*/ 3223493 w 3223492"/>
              <a:gd name="connsiteY7" fmla="*/ 4924373 h 4924372"/>
              <a:gd name="connsiteX8" fmla="*/ 3223493 w 3223492"/>
              <a:gd name="connsiteY8" fmla="*/ 470 h 4924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23492" h="4924372">
                <a:moveTo>
                  <a:pt x="3223493" y="470"/>
                </a:moveTo>
                <a:cubicBezTo>
                  <a:pt x="3058873" y="-3361"/>
                  <a:pt x="2894253" y="15798"/>
                  <a:pt x="2737289" y="73275"/>
                </a:cubicBezTo>
                <a:cubicBezTo>
                  <a:pt x="2316168" y="218885"/>
                  <a:pt x="1986927" y="598236"/>
                  <a:pt x="1891218" y="1035065"/>
                </a:cubicBezTo>
                <a:cubicBezTo>
                  <a:pt x="1772538" y="1586848"/>
                  <a:pt x="2017554" y="2169287"/>
                  <a:pt x="1879733" y="2717238"/>
                </a:cubicBezTo>
                <a:cubicBezTo>
                  <a:pt x="1784023" y="3104253"/>
                  <a:pt x="1504552" y="3426127"/>
                  <a:pt x="1175312" y="3648373"/>
                </a:cubicBezTo>
                <a:cubicBezTo>
                  <a:pt x="953266" y="3805478"/>
                  <a:pt x="700593" y="3920433"/>
                  <a:pt x="497689" y="4104361"/>
                </a:cubicBezTo>
                <a:cubicBezTo>
                  <a:pt x="252673" y="4322776"/>
                  <a:pt x="99538" y="4610163"/>
                  <a:pt x="0" y="4924373"/>
                </a:cubicBezTo>
                <a:lnTo>
                  <a:pt x="3223493" y="4924373"/>
                </a:lnTo>
                <a:lnTo>
                  <a:pt x="3223493" y="470"/>
                </a:lnTo>
                <a:close/>
              </a:path>
            </a:pathLst>
          </a:custGeom>
          <a:gradFill flip="none" rotWithShape="1">
            <a:gsLst>
              <a:gs pos="0">
                <a:srgbClr val="DBC399"/>
              </a:gs>
              <a:gs pos="100000">
                <a:srgbClr val="D3B683">
                  <a:alpha val="30000"/>
                </a:srgbClr>
              </a:gs>
            </a:gsLst>
            <a:lin ang="0" scaled="1"/>
            <a:tileRect/>
          </a:gradFill>
          <a:ln w="382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7" name="SHAPE">
            <a:extLst>
              <a:ext uri="{FF2B5EF4-FFF2-40B4-BE49-F238E27FC236}">
                <a16:creationId xmlns:a16="http://schemas.microsoft.com/office/drawing/2014/main" id="{FF71D90A-FB8A-48EF-9582-84CCACF24F11}"/>
              </a:ext>
            </a:extLst>
          </p:cNvPr>
          <p:cNvSpPr/>
          <p:nvPr/>
        </p:nvSpPr>
        <p:spPr>
          <a:xfrm>
            <a:off x="-1" y="-1"/>
            <a:ext cx="1338798" cy="2471515"/>
          </a:xfrm>
          <a:custGeom>
            <a:avLst/>
            <a:gdLst>
              <a:gd name="connsiteX0" fmla="*/ 0 w 2189831"/>
              <a:gd name="connsiteY0" fmla="*/ 4042581 h 4042581"/>
              <a:gd name="connsiteX1" fmla="*/ 738877 w 2189831"/>
              <a:gd name="connsiteY1" fmla="*/ 3126774 h 4042581"/>
              <a:gd name="connsiteX2" fmla="*/ 750362 w 2189831"/>
              <a:gd name="connsiteY2" fmla="*/ 1440768 h 4042581"/>
              <a:gd name="connsiteX3" fmla="*/ 1450955 w 2189831"/>
              <a:gd name="connsiteY3" fmla="*/ 509633 h 4042581"/>
              <a:gd name="connsiteX4" fmla="*/ 2132406 w 2189831"/>
              <a:gd name="connsiteY4" fmla="*/ 57477 h 4042581"/>
              <a:gd name="connsiteX5" fmla="*/ 2189831 w 2189831"/>
              <a:gd name="connsiteY5" fmla="*/ 0 h 4042581"/>
              <a:gd name="connsiteX6" fmla="*/ 0 w 2189831"/>
              <a:gd name="connsiteY6" fmla="*/ 0 h 4042581"/>
              <a:gd name="connsiteX7" fmla="*/ 0 w 2189831"/>
              <a:gd name="connsiteY7" fmla="*/ 4042581 h 4042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89831" h="4042581">
                <a:moveTo>
                  <a:pt x="0" y="4042581"/>
                </a:moveTo>
                <a:cubicBezTo>
                  <a:pt x="367524" y="3873981"/>
                  <a:pt x="650824" y="3521452"/>
                  <a:pt x="738877" y="3126774"/>
                </a:cubicBezTo>
                <a:cubicBezTo>
                  <a:pt x="853728" y="2574990"/>
                  <a:pt x="612540" y="1988720"/>
                  <a:pt x="750362" y="1440768"/>
                </a:cubicBezTo>
                <a:cubicBezTo>
                  <a:pt x="846071" y="1053753"/>
                  <a:pt x="1125543" y="735711"/>
                  <a:pt x="1450955" y="509633"/>
                </a:cubicBezTo>
                <a:cubicBezTo>
                  <a:pt x="1676829" y="356360"/>
                  <a:pt x="1925673" y="237573"/>
                  <a:pt x="2132406" y="57477"/>
                </a:cubicBezTo>
                <a:cubicBezTo>
                  <a:pt x="2151548" y="38318"/>
                  <a:pt x="2170689" y="19159"/>
                  <a:pt x="2189831" y="0"/>
                </a:cubicBezTo>
                <a:lnTo>
                  <a:pt x="0" y="0"/>
                </a:lnTo>
                <a:lnTo>
                  <a:pt x="0" y="4042581"/>
                </a:lnTo>
                <a:close/>
              </a:path>
            </a:pathLst>
          </a:custGeom>
          <a:gradFill>
            <a:gsLst>
              <a:gs pos="0">
                <a:srgbClr val="DBC399"/>
              </a:gs>
              <a:gs pos="100000">
                <a:srgbClr val="D3B683"/>
              </a:gs>
            </a:gsLst>
            <a:lin ang="10800000" scaled="1"/>
          </a:gradFill>
          <a:ln w="382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5"/>
          </p:nvPr>
        </p:nvSpPr>
        <p:spPr/>
        <p:txBody>
          <a:bodyPr>
            <a:noAutofit/>
          </a:bodyPr>
          <a:lstStyle/>
          <a:p>
            <a:r>
              <a:rPr lang="en-US" sz="105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viar Dreams" panose="020B0402020204020504" pitchFamily="34" charset="0"/>
              </a:rPr>
              <a:t>Lorem ipsum dolor sit </a:t>
            </a:r>
            <a:r>
              <a:rPr lang="en-US" sz="105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viar Dreams" panose="020B0402020204020504" pitchFamily="34" charset="0"/>
              </a:rPr>
              <a:t>amet</a:t>
            </a:r>
            <a:r>
              <a:rPr lang="en-US" sz="105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viar Dreams" panose="020B0402020204020504" pitchFamily="34" charset="0"/>
              </a:rPr>
              <a:t>, </a:t>
            </a:r>
            <a:r>
              <a:rPr lang="en-US" sz="105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viar Dreams" panose="020B0402020204020504" pitchFamily="34" charset="0"/>
              </a:rPr>
              <a:t>consectetur</a:t>
            </a:r>
            <a:r>
              <a:rPr lang="en-US" sz="105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viar Dreams" panose="020B0402020204020504" pitchFamily="34" charset="0"/>
              </a:rPr>
              <a:t> </a:t>
            </a:r>
            <a:r>
              <a:rPr lang="en-US" sz="105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viar Dreams" panose="020B0402020204020504" pitchFamily="34" charset="0"/>
              </a:rPr>
              <a:t>adipiscing</a:t>
            </a:r>
            <a:r>
              <a:rPr lang="en-US" sz="105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viar Dreams" panose="020B0402020204020504" pitchFamily="34" charset="0"/>
              </a:rPr>
              <a:t> </a:t>
            </a:r>
            <a:r>
              <a:rPr lang="en-US" sz="105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viar Dreams" panose="020B0402020204020504" pitchFamily="34" charset="0"/>
              </a:rPr>
              <a:t>elit</a:t>
            </a:r>
            <a:r>
              <a:rPr lang="en-US" sz="105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viar Dreams" panose="020B0402020204020504" pitchFamily="34" charset="0"/>
              </a:rPr>
              <a:t>, sed do </a:t>
            </a:r>
            <a:r>
              <a:rPr lang="en-US" sz="105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viar Dreams" panose="020B0402020204020504" pitchFamily="34" charset="0"/>
              </a:rPr>
              <a:t>eiusmod</a:t>
            </a:r>
            <a:r>
              <a:rPr lang="en-US" sz="105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viar Dreams" panose="020B0402020204020504" pitchFamily="34" charset="0"/>
              </a:rPr>
              <a:t> </a:t>
            </a:r>
            <a:r>
              <a:rPr lang="en-US" sz="105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viar Dreams" panose="020B0402020204020504" pitchFamily="34" charset="0"/>
              </a:rPr>
              <a:t>tempor</a:t>
            </a:r>
            <a:r>
              <a:rPr lang="en-US" sz="105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viar Dreams" panose="020B0402020204020504" pitchFamily="34" charset="0"/>
              </a:rPr>
              <a:t> </a:t>
            </a:r>
            <a:r>
              <a:rPr lang="en-US" sz="105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viar Dreams" panose="020B0402020204020504" pitchFamily="34" charset="0"/>
              </a:rPr>
              <a:t>incididunt</a:t>
            </a:r>
            <a:r>
              <a:rPr lang="en-US" sz="105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viar Dreams" panose="020B0402020204020504" pitchFamily="34" charset="0"/>
              </a:rPr>
              <a:t> </a:t>
            </a:r>
            <a:r>
              <a:rPr lang="en-US" sz="105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viar Dreams" panose="020B0402020204020504" pitchFamily="34" charset="0"/>
              </a:rPr>
              <a:t>ut</a:t>
            </a:r>
            <a:r>
              <a:rPr lang="en-US" sz="105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viar Dreams" panose="020B0402020204020504" pitchFamily="34" charset="0"/>
              </a:rPr>
              <a:t> </a:t>
            </a:r>
            <a:r>
              <a:rPr lang="en-US" sz="105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viar Dreams" panose="020B0402020204020504" pitchFamily="34" charset="0"/>
              </a:rPr>
              <a:t>labore</a:t>
            </a:r>
            <a:r>
              <a:rPr lang="en-US" sz="105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viar Dreams" panose="020B0402020204020504" pitchFamily="34" charset="0"/>
              </a:rPr>
              <a:t> et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The Bold Font" pitchFamily="2" charset="0"/>
              </a:rPr>
              <a:t>GYM FACILITIES</a:t>
            </a:r>
          </a:p>
        </p:txBody>
      </p:sp>
      <p:sp>
        <p:nvSpPr>
          <p:cNvPr id="24" name="Text Placeholder 23"/>
          <p:cNvSpPr>
            <a:spLocks noGrp="1"/>
          </p:cNvSpPr>
          <p:nvPr>
            <p:ph type="body" sz="quarter" idx="21"/>
          </p:nvPr>
        </p:nvSpPr>
        <p:spPr>
          <a:xfrm>
            <a:off x="1600200" y="3905250"/>
            <a:ext cx="2971800" cy="533400"/>
          </a:xfrm>
        </p:spPr>
        <p:txBody>
          <a:bodyPr>
            <a:noAutofit/>
          </a:bodyPr>
          <a:lstStyle/>
          <a:p>
            <a:r>
              <a:rPr lang="en-US" sz="105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viar Dreams" panose="020B0402020204020504" pitchFamily="34" charset="0"/>
              </a:rPr>
              <a:t>Lorem ipsum dolor sit </a:t>
            </a:r>
            <a:r>
              <a:rPr lang="en-US" sz="105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viar Dreams" panose="020B0402020204020504" pitchFamily="34" charset="0"/>
              </a:rPr>
              <a:t>amet</a:t>
            </a:r>
            <a:r>
              <a:rPr lang="en-US" sz="105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viar Dreams" panose="020B0402020204020504" pitchFamily="34" charset="0"/>
              </a:rPr>
              <a:t>, </a:t>
            </a:r>
            <a:r>
              <a:rPr lang="en-US" sz="105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viar Dreams" panose="020B0402020204020504" pitchFamily="34" charset="0"/>
              </a:rPr>
              <a:t>consectetur</a:t>
            </a:r>
            <a:r>
              <a:rPr lang="en-US" sz="105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viar Dreams" panose="020B0402020204020504" pitchFamily="34" charset="0"/>
              </a:rPr>
              <a:t> </a:t>
            </a:r>
            <a:r>
              <a:rPr lang="en-US" sz="105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viar Dreams" panose="020B0402020204020504" pitchFamily="34" charset="0"/>
              </a:rPr>
              <a:t>adipiscing</a:t>
            </a:r>
            <a:r>
              <a:rPr lang="en-US" sz="105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viar Dreams" panose="020B0402020204020504" pitchFamily="34" charset="0"/>
              </a:rPr>
              <a:t> </a:t>
            </a:r>
            <a:r>
              <a:rPr lang="en-US" sz="105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viar Dreams" panose="020B0402020204020504" pitchFamily="34" charset="0"/>
              </a:rPr>
              <a:t>elit</a:t>
            </a:r>
            <a:r>
              <a:rPr lang="en-US" sz="105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viar Dreams" panose="020B0402020204020504" pitchFamily="34" charset="0"/>
              </a:rPr>
              <a:t>, sed do </a:t>
            </a:r>
            <a:r>
              <a:rPr lang="en-US" sz="105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viar Dreams" panose="020B0402020204020504" pitchFamily="34" charset="0"/>
              </a:rPr>
              <a:t>eiusmod</a:t>
            </a:r>
            <a:r>
              <a:rPr lang="en-US" sz="105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viar Dreams" panose="020B0402020204020504" pitchFamily="34" charset="0"/>
              </a:rPr>
              <a:t> </a:t>
            </a:r>
            <a:r>
              <a:rPr lang="en-US" sz="105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viar Dreams" panose="020B0402020204020504" pitchFamily="34" charset="0"/>
              </a:rPr>
              <a:t>tempor</a:t>
            </a:r>
            <a:r>
              <a:rPr lang="en-US" sz="105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viar Dreams" panose="020B0402020204020504" pitchFamily="34" charset="0"/>
              </a:rPr>
              <a:t> </a:t>
            </a:r>
            <a:r>
              <a:rPr lang="en-US" sz="105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viar Dreams" panose="020B0402020204020504" pitchFamily="34" charset="0"/>
              </a:rPr>
              <a:t>incididunt</a:t>
            </a:r>
            <a:r>
              <a:rPr lang="en-US" sz="105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viar Dreams" panose="020B0402020204020504" pitchFamily="34" charset="0"/>
              </a:rPr>
              <a:t> </a:t>
            </a:r>
            <a:r>
              <a:rPr lang="en-US" sz="105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viar Dreams" panose="020B0402020204020504" pitchFamily="34" charset="0"/>
              </a:rPr>
              <a:t>ut</a:t>
            </a:r>
            <a:r>
              <a:rPr lang="en-US" sz="105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viar Dreams" panose="020B0402020204020504" pitchFamily="34" charset="0"/>
              </a:rPr>
              <a:t> </a:t>
            </a:r>
            <a:r>
              <a:rPr lang="en-US" sz="105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viar Dreams" panose="020B0402020204020504" pitchFamily="34" charset="0"/>
              </a:rPr>
              <a:t>labore</a:t>
            </a:r>
            <a:r>
              <a:rPr lang="en-US" sz="105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viar Dreams" panose="020B0402020204020504" pitchFamily="34" charset="0"/>
              </a:rPr>
              <a:t> et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22"/>
          </p:nvPr>
        </p:nvSpPr>
        <p:spPr>
          <a:xfrm>
            <a:off x="1586089" y="2228131"/>
            <a:ext cx="2971800" cy="457200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Caviar Dreams" panose="020B0402020204020504" pitchFamily="34" charset="0"/>
              </a:rPr>
              <a:t>Lorem ipsum dolor sit </a:t>
            </a:r>
            <a:r>
              <a:rPr lang="en-US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viar Dreams" panose="020B0402020204020504" pitchFamily="34" charset="0"/>
              </a:rPr>
              <a:t>amet</a:t>
            </a:r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Caviar Dreams" panose="020B0402020204020504" pitchFamily="34" charset="0"/>
              </a:rPr>
              <a:t>, </a:t>
            </a:r>
            <a:r>
              <a:rPr lang="en-US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viar Dreams" panose="020B0402020204020504" pitchFamily="34" charset="0"/>
              </a:rPr>
              <a:t>consectetur</a:t>
            </a:r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Caviar Dreams" panose="020B0402020204020504" pitchFamily="34" charset="0"/>
              </a:rPr>
              <a:t> </a:t>
            </a:r>
            <a:r>
              <a:rPr lang="en-US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viar Dreams" panose="020B0402020204020504" pitchFamily="34" charset="0"/>
              </a:rPr>
              <a:t>adipiscing</a:t>
            </a:r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Caviar Dreams" panose="020B0402020204020504" pitchFamily="34" charset="0"/>
              </a:rPr>
              <a:t> </a:t>
            </a:r>
            <a:r>
              <a:rPr lang="en-US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viar Dreams" panose="020B0402020204020504" pitchFamily="34" charset="0"/>
              </a:rPr>
              <a:t>elit</a:t>
            </a:r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Caviar Dreams" panose="020B0402020204020504" pitchFamily="34" charset="0"/>
              </a:rPr>
              <a:t>, sed do </a:t>
            </a:r>
            <a:r>
              <a:rPr lang="en-US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viar Dreams" panose="020B0402020204020504" pitchFamily="34" charset="0"/>
              </a:rPr>
              <a:t>eiusmod</a:t>
            </a:r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Caviar Dreams" panose="020B0402020204020504" pitchFamily="34" charset="0"/>
              </a:rPr>
              <a:t> </a:t>
            </a:r>
            <a:r>
              <a:rPr lang="en-US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viar Dreams" panose="020B0402020204020504" pitchFamily="34" charset="0"/>
              </a:rPr>
              <a:t>tempor</a:t>
            </a:r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Caviar Dreams" panose="020B0402020204020504" pitchFamily="34" charset="0"/>
              </a:rPr>
              <a:t> </a:t>
            </a:r>
            <a:r>
              <a:rPr lang="en-US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viar Dreams" panose="020B0402020204020504" pitchFamily="34" charset="0"/>
              </a:rPr>
              <a:t>incididunt</a:t>
            </a:r>
            <a:endParaRPr lang="en-US" b="1" dirty="0">
              <a:solidFill>
                <a:schemeClr val="tx1">
                  <a:lumMod val="95000"/>
                  <a:lumOff val="5000"/>
                </a:schemeClr>
              </a:solidFill>
              <a:latin typeface="Caviar Dreams" panose="020B0402020204020504" pitchFamily="34" charset="0"/>
            </a:endParaRP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The Bold Font" pitchFamily="2" charset="0"/>
              </a:rPr>
              <a:t>HEART RATE CALCULATION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25"/>
          </p:nvPr>
        </p:nvSpPr>
        <p:spPr>
          <a:xfrm>
            <a:off x="1586089" y="1999531"/>
            <a:ext cx="2971800" cy="304800"/>
          </a:xfrm>
        </p:spPr>
        <p:txBody>
          <a:bodyPr/>
          <a:lstStyle/>
          <a:p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The Bold Font" pitchFamily="2" charset="0"/>
              </a:rPr>
              <a:t>FRUIT DETOX PROGRAMME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26"/>
          </p:nvPr>
        </p:nvSpPr>
        <p:spPr>
          <a:xfrm>
            <a:off x="1600200" y="2990088"/>
            <a:ext cx="2971800" cy="533400"/>
          </a:xfrm>
        </p:spPr>
        <p:txBody>
          <a:bodyPr>
            <a:noAutofit/>
          </a:bodyPr>
          <a:lstStyle/>
          <a:p>
            <a:r>
              <a:rPr lang="en-US" sz="105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viar Dreams" panose="020B0402020204020504" pitchFamily="34" charset="0"/>
              </a:rPr>
              <a:t>Lorem ipsum dolor sit </a:t>
            </a:r>
            <a:r>
              <a:rPr lang="en-US" sz="105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viar Dreams" panose="020B0402020204020504" pitchFamily="34" charset="0"/>
              </a:rPr>
              <a:t>amet</a:t>
            </a:r>
            <a:r>
              <a:rPr lang="en-US" sz="105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viar Dreams" panose="020B0402020204020504" pitchFamily="34" charset="0"/>
              </a:rPr>
              <a:t>, </a:t>
            </a:r>
            <a:r>
              <a:rPr lang="en-US" sz="105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viar Dreams" panose="020B0402020204020504" pitchFamily="34" charset="0"/>
              </a:rPr>
              <a:t>consectetur</a:t>
            </a:r>
            <a:r>
              <a:rPr lang="en-US" sz="105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viar Dreams" panose="020B0402020204020504" pitchFamily="34" charset="0"/>
              </a:rPr>
              <a:t> </a:t>
            </a:r>
            <a:r>
              <a:rPr lang="en-US" sz="105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viar Dreams" panose="020B0402020204020504" pitchFamily="34" charset="0"/>
              </a:rPr>
              <a:t>adipiscing</a:t>
            </a:r>
            <a:r>
              <a:rPr lang="en-US" sz="105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viar Dreams" panose="020B0402020204020504" pitchFamily="34" charset="0"/>
              </a:rPr>
              <a:t> </a:t>
            </a:r>
            <a:r>
              <a:rPr lang="en-US" sz="105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viar Dreams" panose="020B0402020204020504" pitchFamily="34" charset="0"/>
              </a:rPr>
              <a:t>elit</a:t>
            </a:r>
            <a:r>
              <a:rPr lang="en-US" sz="105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viar Dreams" panose="020B0402020204020504" pitchFamily="34" charset="0"/>
              </a:rPr>
              <a:t>, sed do </a:t>
            </a:r>
            <a:r>
              <a:rPr lang="en-US" sz="105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viar Dreams" panose="020B0402020204020504" pitchFamily="34" charset="0"/>
              </a:rPr>
              <a:t>eiusmod</a:t>
            </a:r>
            <a:r>
              <a:rPr lang="en-US" sz="105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viar Dreams" panose="020B0402020204020504" pitchFamily="34" charset="0"/>
              </a:rPr>
              <a:t> </a:t>
            </a:r>
            <a:r>
              <a:rPr lang="en-US" sz="105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viar Dreams" panose="020B0402020204020504" pitchFamily="34" charset="0"/>
              </a:rPr>
              <a:t>tempor</a:t>
            </a:r>
            <a:r>
              <a:rPr lang="en-US" sz="105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viar Dreams" panose="020B0402020204020504" pitchFamily="34" charset="0"/>
              </a:rPr>
              <a:t> </a:t>
            </a:r>
            <a:r>
              <a:rPr lang="en-US" sz="105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viar Dreams" panose="020B0402020204020504" pitchFamily="34" charset="0"/>
              </a:rPr>
              <a:t>incididunt</a:t>
            </a:r>
            <a:r>
              <a:rPr lang="en-US" sz="105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viar Dreams" panose="020B0402020204020504" pitchFamily="34" charset="0"/>
              </a:rPr>
              <a:t> </a:t>
            </a:r>
            <a:r>
              <a:rPr lang="en-US" sz="105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viar Dreams" panose="020B0402020204020504" pitchFamily="34" charset="0"/>
              </a:rPr>
              <a:t>ut</a:t>
            </a:r>
            <a:r>
              <a:rPr lang="en-US" sz="105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viar Dreams" panose="020B0402020204020504" pitchFamily="34" charset="0"/>
              </a:rPr>
              <a:t> </a:t>
            </a:r>
            <a:r>
              <a:rPr lang="en-US" sz="105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viar Dreams" panose="020B0402020204020504" pitchFamily="34" charset="0"/>
              </a:rPr>
              <a:t>labore</a:t>
            </a:r>
            <a:r>
              <a:rPr lang="en-US" sz="105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viar Dreams" panose="020B0402020204020504" pitchFamily="34" charset="0"/>
              </a:rPr>
              <a:t> et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The Bold Font" pitchFamily="2" charset="0"/>
              </a:rPr>
              <a:t>HEALTHY SUPPLEMENTS</a:t>
            </a:r>
          </a:p>
        </p:txBody>
      </p:sp>
      <p:sp>
        <p:nvSpPr>
          <p:cNvPr id="7" name="Freeform 6"/>
          <p:cNvSpPr>
            <a:spLocks/>
          </p:cNvSpPr>
          <p:nvPr/>
        </p:nvSpPr>
        <p:spPr bwMode="auto">
          <a:xfrm>
            <a:off x="961232" y="1365250"/>
            <a:ext cx="410368" cy="215900"/>
          </a:xfrm>
          <a:custGeom>
            <a:avLst/>
            <a:gdLst>
              <a:gd name="T0" fmla="*/ 202 w 219"/>
              <a:gd name="T1" fmla="*/ 25 h 115"/>
              <a:gd name="T2" fmla="*/ 202 w 219"/>
              <a:gd name="T3" fmla="*/ 17 h 115"/>
              <a:gd name="T4" fmla="*/ 185 w 219"/>
              <a:gd name="T5" fmla="*/ 0 h 115"/>
              <a:gd name="T6" fmla="*/ 171 w 219"/>
              <a:gd name="T7" fmla="*/ 0 h 115"/>
              <a:gd name="T8" fmla="*/ 155 w 219"/>
              <a:gd name="T9" fmla="*/ 17 h 115"/>
              <a:gd name="T10" fmla="*/ 155 w 219"/>
              <a:gd name="T11" fmla="*/ 40 h 115"/>
              <a:gd name="T12" fmla="*/ 65 w 219"/>
              <a:gd name="T13" fmla="*/ 40 h 115"/>
              <a:gd name="T14" fmla="*/ 65 w 219"/>
              <a:gd name="T15" fmla="*/ 17 h 115"/>
              <a:gd name="T16" fmla="*/ 48 w 219"/>
              <a:gd name="T17" fmla="*/ 0 h 115"/>
              <a:gd name="T18" fmla="*/ 34 w 219"/>
              <a:gd name="T19" fmla="*/ 0 h 115"/>
              <a:gd name="T20" fmla="*/ 17 w 219"/>
              <a:gd name="T21" fmla="*/ 17 h 115"/>
              <a:gd name="T22" fmla="*/ 17 w 219"/>
              <a:gd name="T23" fmla="*/ 25 h 115"/>
              <a:gd name="T24" fmla="*/ 0 w 219"/>
              <a:gd name="T25" fmla="*/ 43 h 115"/>
              <a:gd name="T26" fmla="*/ 0 w 219"/>
              <a:gd name="T27" fmla="*/ 73 h 115"/>
              <a:gd name="T28" fmla="*/ 17 w 219"/>
              <a:gd name="T29" fmla="*/ 90 h 115"/>
              <a:gd name="T30" fmla="*/ 17 w 219"/>
              <a:gd name="T31" fmla="*/ 98 h 115"/>
              <a:gd name="T32" fmla="*/ 34 w 219"/>
              <a:gd name="T33" fmla="*/ 115 h 115"/>
              <a:gd name="T34" fmla="*/ 48 w 219"/>
              <a:gd name="T35" fmla="*/ 115 h 115"/>
              <a:gd name="T36" fmla="*/ 65 w 219"/>
              <a:gd name="T37" fmla="*/ 98 h 115"/>
              <a:gd name="T38" fmla="*/ 65 w 219"/>
              <a:gd name="T39" fmla="*/ 76 h 115"/>
              <a:gd name="T40" fmla="*/ 155 w 219"/>
              <a:gd name="T41" fmla="*/ 76 h 115"/>
              <a:gd name="T42" fmla="*/ 155 w 219"/>
              <a:gd name="T43" fmla="*/ 98 h 115"/>
              <a:gd name="T44" fmla="*/ 171 w 219"/>
              <a:gd name="T45" fmla="*/ 115 h 115"/>
              <a:gd name="T46" fmla="*/ 185 w 219"/>
              <a:gd name="T47" fmla="*/ 115 h 115"/>
              <a:gd name="T48" fmla="*/ 202 w 219"/>
              <a:gd name="T49" fmla="*/ 98 h 115"/>
              <a:gd name="T50" fmla="*/ 202 w 219"/>
              <a:gd name="T51" fmla="*/ 90 h 115"/>
              <a:gd name="T52" fmla="*/ 219 w 219"/>
              <a:gd name="T53" fmla="*/ 73 h 115"/>
              <a:gd name="T54" fmla="*/ 219 w 219"/>
              <a:gd name="T55" fmla="*/ 43 h 115"/>
              <a:gd name="T56" fmla="*/ 202 w 219"/>
              <a:gd name="T57" fmla="*/ 25 h 1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219" h="115">
                <a:moveTo>
                  <a:pt x="202" y="25"/>
                </a:moveTo>
                <a:cubicBezTo>
                  <a:pt x="202" y="17"/>
                  <a:pt x="202" y="17"/>
                  <a:pt x="202" y="17"/>
                </a:cubicBezTo>
                <a:cubicBezTo>
                  <a:pt x="202" y="8"/>
                  <a:pt x="194" y="0"/>
                  <a:pt x="185" y="0"/>
                </a:cubicBezTo>
                <a:cubicBezTo>
                  <a:pt x="171" y="0"/>
                  <a:pt x="171" y="0"/>
                  <a:pt x="171" y="0"/>
                </a:cubicBezTo>
                <a:cubicBezTo>
                  <a:pt x="162" y="0"/>
                  <a:pt x="155" y="8"/>
                  <a:pt x="155" y="17"/>
                </a:cubicBezTo>
                <a:cubicBezTo>
                  <a:pt x="155" y="40"/>
                  <a:pt x="155" y="40"/>
                  <a:pt x="155" y="40"/>
                </a:cubicBezTo>
                <a:cubicBezTo>
                  <a:pt x="65" y="40"/>
                  <a:pt x="65" y="40"/>
                  <a:pt x="65" y="40"/>
                </a:cubicBezTo>
                <a:cubicBezTo>
                  <a:pt x="65" y="17"/>
                  <a:pt x="65" y="17"/>
                  <a:pt x="65" y="17"/>
                </a:cubicBezTo>
                <a:cubicBezTo>
                  <a:pt x="65" y="8"/>
                  <a:pt x="57" y="0"/>
                  <a:pt x="48" y="0"/>
                </a:cubicBezTo>
                <a:cubicBezTo>
                  <a:pt x="34" y="0"/>
                  <a:pt x="34" y="0"/>
                  <a:pt x="34" y="0"/>
                </a:cubicBezTo>
                <a:cubicBezTo>
                  <a:pt x="25" y="0"/>
                  <a:pt x="17" y="8"/>
                  <a:pt x="17" y="17"/>
                </a:cubicBezTo>
                <a:cubicBezTo>
                  <a:pt x="17" y="25"/>
                  <a:pt x="17" y="25"/>
                  <a:pt x="17" y="25"/>
                </a:cubicBezTo>
                <a:cubicBezTo>
                  <a:pt x="8" y="25"/>
                  <a:pt x="0" y="33"/>
                  <a:pt x="0" y="43"/>
                </a:cubicBezTo>
                <a:cubicBezTo>
                  <a:pt x="0" y="73"/>
                  <a:pt x="0" y="73"/>
                  <a:pt x="0" y="73"/>
                </a:cubicBezTo>
                <a:cubicBezTo>
                  <a:pt x="0" y="82"/>
                  <a:pt x="8" y="90"/>
                  <a:pt x="17" y="90"/>
                </a:cubicBezTo>
                <a:cubicBezTo>
                  <a:pt x="17" y="98"/>
                  <a:pt x="17" y="98"/>
                  <a:pt x="17" y="98"/>
                </a:cubicBezTo>
                <a:cubicBezTo>
                  <a:pt x="17" y="108"/>
                  <a:pt x="25" y="115"/>
                  <a:pt x="34" y="115"/>
                </a:cubicBezTo>
                <a:cubicBezTo>
                  <a:pt x="48" y="115"/>
                  <a:pt x="48" y="115"/>
                  <a:pt x="48" y="115"/>
                </a:cubicBezTo>
                <a:cubicBezTo>
                  <a:pt x="57" y="115"/>
                  <a:pt x="65" y="108"/>
                  <a:pt x="65" y="98"/>
                </a:cubicBezTo>
                <a:cubicBezTo>
                  <a:pt x="65" y="76"/>
                  <a:pt x="65" y="76"/>
                  <a:pt x="65" y="76"/>
                </a:cubicBezTo>
                <a:cubicBezTo>
                  <a:pt x="155" y="76"/>
                  <a:pt x="155" y="76"/>
                  <a:pt x="155" y="76"/>
                </a:cubicBezTo>
                <a:cubicBezTo>
                  <a:pt x="155" y="98"/>
                  <a:pt x="155" y="98"/>
                  <a:pt x="155" y="98"/>
                </a:cubicBezTo>
                <a:cubicBezTo>
                  <a:pt x="155" y="108"/>
                  <a:pt x="162" y="115"/>
                  <a:pt x="171" y="115"/>
                </a:cubicBezTo>
                <a:cubicBezTo>
                  <a:pt x="185" y="115"/>
                  <a:pt x="185" y="115"/>
                  <a:pt x="185" y="115"/>
                </a:cubicBezTo>
                <a:cubicBezTo>
                  <a:pt x="194" y="115"/>
                  <a:pt x="202" y="108"/>
                  <a:pt x="202" y="98"/>
                </a:cubicBezTo>
                <a:cubicBezTo>
                  <a:pt x="202" y="90"/>
                  <a:pt x="202" y="90"/>
                  <a:pt x="202" y="90"/>
                </a:cubicBezTo>
                <a:cubicBezTo>
                  <a:pt x="211" y="90"/>
                  <a:pt x="219" y="82"/>
                  <a:pt x="219" y="73"/>
                </a:cubicBezTo>
                <a:cubicBezTo>
                  <a:pt x="219" y="43"/>
                  <a:pt x="219" y="43"/>
                  <a:pt x="219" y="43"/>
                </a:cubicBezTo>
                <a:cubicBezTo>
                  <a:pt x="219" y="33"/>
                  <a:pt x="211" y="25"/>
                  <a:pt x="202" y="25"/>
                </a:cubicBezTo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33" name="Group 32"/>
          <p:cNvGrpSpPr/>
          <p:nvPr/>
        </p:nvGrpSpPr>
        <p:grpSpPr>
          <a:xfrm>
            <a:off x="948532" y="3834606"/>
            <a:ext cx="392112" cy="337344"/>
            <a:chOff x="8359775" y="431800"/>
            <a:chExt cx="784225" cy="674688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15" name="Freeform 7"/>
            <p:cNvSpPr>
              <a:spLocks/>
            </p:cNvSpPr>
            <p:nvPr/>
          </p:nvSpPr>
          <p:spPr bwMode="auto">
            <a:xfrm>
              <a:off x="8359775" y="431800"/>
              <a:ext cx="784225" cy="398463"/>
            </a:xfrm>
            <a:custGeom>
              <a:avLst/>
              <a:gdLst>
                <a:gd name="T0" fmla="*/ 152 w 209"/>
                <a:gd name="T1" fmla="*/ 0 h 106"/>
                <a:gd name="T2" fmla="*/ 105 w 209"/>
                <a:gd name="T3" fmla="*/ 28 h 106"/>
                <a:gd name="T4" fmla="*/ 57 w 209"/>
                <a:gd name="T5" fmla="*/ 0 h 106"/>
                <a:gd name="T6" fmla="*/ 11 w 209"/>
                <a:gd name="T7" fmla="*/ 28 h 106"/>
                <a:gd name="T8" fmla="*/ 12 w 209"/>
                <a:gd name="T9" fmla="*/ 91 h 106"/>
                <a:gd name="T10" fmla="*/ 12 w 209"/>
                <a:gd name="T11" fmla="*/ 91 h 106"/>
                <a:gd name="T12" fmla="*/ 57 w 209"/>
                <a:gd name="T13" fmla="*/ 91 h 106"/>
                <a:gd name="T14" fmla="*/ 67 w 209"/>
                <a:gd name="T15" fmla="*/ 73 h 106"/>
                <a:gd name="T16" fmla="*/ 76 w 209"/>
                <a:gd name="T17" fmla="*/ 73 h 106"/>
                <a:gd name="T18" fmla="*/ 95 w 209"/>
                <a:gd name="T19" fmla="*/ 106 h 106"/>
                <a:gd name="T20" fmla="*/ 123 w 209"/>
                <a:gd name="T21" fmla="*/ 45 h 106"/>
                <a:gd name="T22" fmla="*/ 133 w 209"/>
                <a:gd name="T23" fmla="*/ 46 h 106"/>
                <a:gd name="T24" fmla="*/ 150 w 209"/>
                <a:gd name="T25" fmla="*/ 91 h 106"/>
                <a:gd name="T26" fmla="*/ 197 w 209"/>
                <a:gd name="T27" fmla="*/ 91 h 106"/>
                <a:gd name="T28" fmla="*/ 197 w 209"/>
                <a:gd name="T29" fmla="*/ 91 h 106"/>
                <a:gd name="T30" fmla="*/ 198 w 209"/>
                <a:gd name="T31" fmla="*/ 28 h 106"/>
                <a:gd name="T32" fmla="*/ 152 w 209"/>
                <a:gd name="T33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9" h="106">
                  <a:moveTo>
                    <a:pt x="152" y="0"/>
                  </a:moveTo>
                  <a:cubicBezTo>
                    <a:pt x="131" y="0"/>
                    <a:pt x="114" y="12"/>
                    <a:pt x="105" y="28"/>
                  </a:cubicBezTo>
                  <a:cubicBezTo>
                    <a:pt x="95" y="12"/>
                    <a:pt x="78" y="0"/>
                    <a:pt x="57" y="0"/>
                  </a:cubicBezTo>
                  <a:cubicBezTo>
                    <a:pt x="38" y="0"/>
                    <a:pt x="20" y="12"/>
                    <a:pt x="11" y="28"/>
                  </a:cubicBezTo>
                  <a:cubicBezTo>
                    <a:pt x="0" y="49"/>
                    <a:pt x="4" y="71"/>
                    <a:pt x="12" y="91"/>
                  </a:cubicBezTo>
                  <a:cubicBezTo>
                    <a:pt x="12" y="91"/>
                    <a:pt x="12" y="91"/>
                    <a:pt x="12" y="91"/>
                  </a:cubicBezTo>
                  <a:cubicBezTo>
                    <a:pt x="57" y="91"/>
                    <a:pt x="57" y="91"/>
                    <a:pt x="57" y="91"/>
                  </a:cubicBezTo>
                  <a:cubicBezTo>
                    <a:pt x="67" y="73"/>
                    <a:pt x="67" y="73"/>
                    <a:pt x="67" y="73"/>
                  </a:cubicBezTo>
                  <a:cubicBezTo>
                    <a:pt x="69" y="69"/>
                    <a:pt x="74" y="69"/>
                    <a:pt x="76" y="73"/>
                  </a:cubicBezTo>
                  <a:cubicBezTo>
                    <a:pt x="95" y="106"/>
                    <a:pt x="95" y="106"/>
                    <a:pt x="95" y="106"/>
                  </a:cubicBezTo>
                  <a:cubicBezTo>
                    <a:pt x="123" y="45"/>
                    <a:pt x="123" y="45"/>
                    <a:pt x="123" y="45"/>
                  </a:cubicBezTo>
                  <a:cubicBezTo>
                    <a:pt x="125" y="41"/>
                    <a:pt x="132" y="41"/>
                    <a:pt x="133" y="46"/>
                  </a:cubicBezTo>
                  <a:cubicBezTo>
                    <a:pt x="150" y="91"/>
                    <a:pt x="150" y="91"/>
                    <a:pt x="150" y="91"/>
                  </a:cubicBezTo>
                  <a:cubicBezTo>
                    <a:pt x="197" y="91"/>
                    <a:pt x="197" y="91"/>
                    <a:pt x="197" y="91"/>
                  </a:cubicBezTo>
                  <a:cubicBezTo>
                    <a:pt x="197" y="91"/>
                    <a:pt x="197" y="91"/>
                    <a:pt x="197" y="91"/>
                  </a:cubicBezTo>
                  <a:cubicBezTo>
                    <a:pt x="205" y="71"/>
                    <a:pt x="209" y="49"/>
                    <a:pt x="198" y="28"/>
                  </a:cubicBezTo>
                  <a:cubicBezTo>
                    <a:pt x="189" y="12"/>
                    <a:pt x="171" y="0"/>
                    <a:pt x="15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8"/>
            <p:cNvSpPr>
              <a:spLocks/>
            </p:cNvSpPr>
            <p:nvPr/>
          </p:nvSpPr>
          <p:spPr bwMode="auto">
            <a:xfrm>
              <a:off x="8442325" y="717550"/>
              <a:ext cx="619125" cy="388938"/>
            </a:xfrm>
            <a:custGeom>
              <a:avLst/>
              <a:gdLst>
                <a:gd name="T0" fmla="*/ 115 w 165"/>
                <a:gd name="T1" fmla="*/ 28 h 104"/>
                <a:gd name="T2" fmla="*/ 105 w 165"/>
                <a:gd name="T3" fmla="*/ 0 h 104"/>
                <a:gd name="T4" fmla="*/ 78 w 165"/>
                <a:gd name="T5" fmla="*/ 56 h 104"/>
                <a:gd name="T6" fmla="*/ 69 w 165"/>
                <a:gd name="T7" fmla="*/ 56 h 104"/>
                <a:gd name="T8" fmla="*/ 49 w 165"/>
                <a:gd name="T9" fmla="*/ 22 h 104"/>
                <a:gd name="T10" fmla="*/ 46 w 165"/>
                <a:gd name="T11" fmla="*/ 28 h 104"/>
                <a:gd name="T12" fmla="*/ 41 w 165"/>
                <a:gd name="T13" fmla="*/ 31 h 104"/>
                <a:gd name="T14" fmla="*/ 0 w 165"/>
                <a:gd name="T15" fmla="*/ 31 h 104"/>
                <a:gd name="T16" fmla="*/ 79 w 165"/>
                <a:gd name="T17" fmla="*/ 102 h 104"/>
                <a:gd name="T18" fmla="*/ 86 w 165"/>
                <a:gd name="T19" fmla="*/ 102 h 104"/>
                <a:gd name="T20" fmla="*/ 165 w 165"/>
                <a:gd name="T21" fmla="*/ 31 h 104"/>
                <a:gd name="T22" fmla="*/ 120 w 165"/>
                <a:gd name="T23" fmla="*/ 31 h 104"/>
                <a:gd name="T24" fmla="*/ 115 w 165"/>
                <a:gd name="T25" fmla="*/ 28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5" h="104">
                  <a:moveTo>
                    <a:pt x="115" y="28"/>
                  </a:moveTo>
                  <a:cubicBezTo>
                    <a:pt x="105" y="0"/>
                    <a:pt x="105" y="0"/>
                    <a:pt x="105" y="0"/>
                  </a:cubicBezTo>
                  <a:cubicBezTo>
                    <a:pt x="78" y="56"/>
                    <a:pt x="78" y="56"/>
                    <a:pt x="78" y="56"/>
                  </a:cubicBezTo>
                  <a:cubicBezTo>
                    <a:pt x="76" y="60"/>
                    <a:pt x="71" y="60"/>
                    <a:pt x="69" y="56"/>
                  </a:cubicBezTo>
                  <a:cubicBezTo>
                    <a:pt x="49" y="22"/>
                    <a:pt x="49" y="22"/>
                    <a:pt x="49" y="22"/>
                  </a:cubicBezTo>
                  <a:cubicBezTo>
                    <a:pt x="46" y="28"/>
                    <a:pt x="46" y="28"/>
                    <a:pt x="46" y="28"/>
                  </a:cubicBezTo>
                  <a:cubicBezTo>
                    <a:pt x="45" y="30"/>
                    <a:pt x="43" y="31"/>
                    <a:pt x="41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23" y="62"/>
                    <a:pt x="66" y="93"/>
                    <a:pt x="79" y="102"/>
                  </a:cubicBezTo>
                  <a:cubicBezTo>
                    <a:pt x="81" y="104"/>
                    <a:pt x="84" y="104"/>
                    <a:pt x="86" y="102"/>
                  </a:cubicBezTo>
                  <a:cubicBezTo>
                    <a:pt x="99" y="93"/>
                    <a:pt x="142" y="62"/>
                    <a:pt x="165" y="31"/>
                  </a:cubicBezTo>
                  <a:cubicBezTo>
                    <a:pt x="120" y="31"/>
                    <a:pt x="120" y="31"/>
                    <a:pt x="120" y="31"/>
                  </a:cubicBezTo>
                  <a:cubicBezTo>
                    <a:pt x="118" y="31"/>
                    <a:pt x="116" y="30"/>
                    <a:pt x="115" y="2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7" name="Freeform 10"/>
          <p:cNvSpPr>
            <a:spLocks/>
          </p:cNvSpPr>
          <p:nvPr/>
        </p:nvSpPr>
        <p:spPr bwMode="auto">
          <a:xfrm>
            <a:off x="1023144" y="2096293"/>
            <a:ext cx="272256" cy="399257"/>
          </a:xfrm>
          <a:custGeom>
            <a:avLst/>
            <a:gdLst>
              <a:gd name="T0" fmla="*/ 145 w 145"/>
              <a:gd name="T1" fmla="*/ 117 h 213"/>
              <a:gd name="T2" fmla="*/ 104 w 145"/>
              <a:gd name="T3" fmla="*/ 74 h 213"/>
              <a:gd name="T4" fmla="*/ 73 w 145"/>
              <a:gd name="T5" fmla="*/ 87 h 213"/>
              <a:gd name="T6" fmla="*/ 72 w 145"/>
              <a:gd name="T7" fmla="*/ 59 h 213"/>
              <a:gd name="T8" fmla="*/ 128 w 145"/>
              <a:gd name="T9" fmla="*/ 14 h 213"/>
              <a:gd name="T10" fmla="*/ 128 w 145"/>
              <a:gd name="T11" fmla="*/ 11 h 213"/>
              <a:gd name="T12" fmla="*/ 128 w 145"/>
              <a:gd name="T13" fmla="*/ 11 h 213"/>
              <a:gd name="T14" fmla="*/ 69 w 145"/>
              <a:gd name="T15" fmla="*/ 47 h 213"/>
              <a:gd name="T16" fmla="*/ 64 w 145"/>
              <a:gd name="T17" fmla="*/ 33 h 213"/>
              <a:gd name="T18" fmla="*/ 52 w 145"/>
              <a:gd name="T19" fmla="*/ 43 h 213"/>
              <a:gd name="T20" fmla="*/ 67 w 145"/>
              <a:gd name="T21" fmla="*/ 86 h 213"/>
              <a:gd name="T22" fmla="*/ 42 w 145"/>
              <a:gd name="T23" fmla="*/ 74 h 213"/>
              <a:gd name="T24" fmla="*/ 0 w 145"/>
              <a:gd name="T25" fmla="*/ 117 h 213"/>
              <a:gd name="T26" fmla="*/ 0 w 145"/>
              <a:gd name="T27" fmla="*/ 119 h 213"/>
              <a:gd name="T28" fmla="*/ 72 w 145"/>
              <a:gd name="T29" fmla="*/ 201 h 213"/>
              <a:gd name="T30" fmla="*/ 89 w 145"/>
              <a:gd name="T31" fmla="*/ 204 h 213"/>
              <a:gd name="T32" fmla="*/ 145 w 145"/>
              <a:gd name="T33" fmla="*/ 119 h 213"/>
              <a:gd name="T34" fmla="*/ 145 w 145"/>
              <a:gd name="T35" fmla="*/ 119 h 213"/>
              <a:gd name="T36" fmla="*/ 145 w 145"/>
              <a:gd name="T37" fmla="*/ 117 h 2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45" h="213">
                <a:moveTo>
                  <a:pt x="145" y="117"/>
                </a:moveTo>
                <a:cubicBezTo>
                  <a:pt x="145" y="97"/>
                  <a:pt x="124" y="74"/>
                  <a:pt x="104" y="74"/>
                </a:cubicBezTo>
                <a:cubicBezTo>
                  <a:pt x="95" y="74"/>
                  <a:pt x="82" y="86"/>
                  <a:pt x="73" y="87"/>
                </a:cubicBezTo>
                <a:cubicBezTo>
                  <a:pt x="73" y="75"/>
                  <a:pt x="73" y="66"/>
                  <a:pt x="72" y="59"/>
                </a:cubicBezTo>
                <a:cubicBezTo>
                  <a:pt x="116" y="73"/>
                  <a:pt x="126" y="25"/>
                  <a:pt x="128" y="14"/>
                </a:cubicBezTo>
                <a:cubicBezTo>
                  <a:pt x="128" y="12"/>
                  <a:pt x="128" y="11"/>
                  <a:pt x="128" y="11"/>
                </a:cubicBezTo>
                <a:cubicBezTo>
                  <a:pt x="128" y="11"/>
                  <a:pt x="128" y="11"/>
                  <a:pt x="128" y="11"/>
                </a:cubicBezTo>
                <a:cubicBezTo>
                  <a:pt x="86" y="0"/>
                  <a:pt x="73" y="29"/>
                  <a:pt x="69" y="47"/>
                </a:cubicBezTo>
                <a:cubicBezTo>
                  <a:pt x="67" y="36"/>
                  <a:pt x="64" y="33"/>
                  <a:pt x="64" y="33"/>
                </a:cubicBezTo>
                <a:cubicBezTo>
                  <a:pt x="58" y="31"/>
                  <a:pt x="52" y="43"/>
                  <a:pt x="52" y="43"/>
                </a:cubicBezTo>
                <a:cubicBezTo>
                  <a:pt x="62" y="51"/>
                  <a:pt x="66" y="71"/>
                  <a:pt x="67" y="86"/>
                </a:cubicBezTo>
                <a:cubicBezTo>
                  <a:pt x="57" y="83"/>
                  <a:pt x="52" y="74"/>
                  <a:pt x="42" y="74"/>
                </a:cubicBezTo>
                <a:cubicBezTo>
                  <a:pt x="22" y="74"/>
                  <a:pt x="0" y="97"/>
                  <a:pt x="0" y="117"/>
                </a:cubicBezTo>
                <a:cubicBezTo>
                  <a:pt x="0" y="118"/>
                  <a:pt x="0" y="119"/>
                  <a:pt x="0" y="119"/>
                </a:cubicBezTo>
                <a:cubicBezTo>
                  <a:pt x="0" y="180"/>
                  <a:pt x="42" y="213"/>
                  <a:pt x="72" y="201"/>
                </a:cubicBezTo>
                <a:cubicBezTo>
                  <a:pt x="72" y="201"/>
                  <a:pt x="79" y="204"/>
                  <a:pt x="89" y="204"/>
                </a:cubicBezTo>
                <a:cubicBezTo>
                  <a:pt x="109" y="204"/>
                  <a:pt x="140" y="192"/>
                  <a:pt x="145" y="119"/>
                </a:cubicBezTo>
                <a:cubicBezTo>
                  <a:pt x="145" y="119"/>
                  <a:pt x="145" y="119"/>
                  <a:pt x="145" y="119"/>
                </a:cubicBezTo>
                <a:cubicBezTo>
                  <a:pt x="145" y="119"/>
                  <a:pt x="145" y="118"/>
                  <a:pt x="145" y="117"/>
                </a:cubicBezTo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8" name="Group 14"/>
          <p:cNvGrpSpPr>
            <a:grpSpLocks noChangeAspect="1"/>
          </p:cNvGrpSpPr>
          <p:nvPr/>
        </p:nvGrpSpPr>
        <p:grpSpPr bwMode="auto">
          <a:xfrm>
            <a:off x="948532" y="2936671"/>
            <a:ext cx="423068" cy="429336"/>
            <a:chOff x="2541" y="1279"/>
            <a:chExt cx="675" cy="685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30" name="Freeform 15"/>
            <p:cNvSpPr>
              <a:spLocks/>
            </p:cNvSpPr>
            <p:nvPr/>
          </p:nvSpPr>
          <p:spPr bwMode="auto">
            <a:xfrm>
              <a:off x="2541" y="1279"/>
              <a:ext cx="533" cy="536"/>
            </a:xfrm>
            <a:custGeom>
              <a:avLst/>
              <a:gdLst>
                <a:gd name="T0" fmla="*/ 70 w 226"/>
                <a:gd name="T1" fmla="*/ 227 h 227"/>
                <a:gd name="T2" fmla="*/ 109 w 226"/>
                <a:gd name="T3" fmla="*/ 215 h 227"/>
                <a:gd name="T4" fmla="*/ 108 w 226"/>
                <a:gd name="T5" fmla="*/ 205 h 227"/>
                <a:gd name="T6" fmla="*/ 108 w 226"/>
                <a:gd name="T7" fmla="*/ 203 h 227"/>
                <a:gd name="T8" fmla="*/ 110 w 226"/>
                <a:gd name="T9" fmla="*/ 187 h 227"/>
                <a:gd name="T10" fmla="*/ 116 w 226"/>
                <a:gd name="T11" fmla="*/ 169 h 227"/>
                <a:gd name="T12" fmla="*/ 136 w 226"/>
                <a:gd name="T13" fmla="*/ 139 h 227"/>
                <a:gd name="T14" fmla="*/ 137 w 226"/>
                <a:gd name="T15" fmla="*/ 138 h 227"/>
                <a:gd name="T16" fmla="*/ 78 w 226"/>
                <a:gd name="T17" fmla="*/ 78 h 227"/>
                <a:gd name="T18" fmla="*/ 120 w 226"/>
                <a:gd name="T19" fmla="*/ 36 h 227"/>
                <a:gd name="T20" fmla="*/ 155 w 226"/>
                <a:gd name="T21" fmla="*/ 21 h 227"/>
                <a:gd name="T22" fmla="*/ 190 w 226"/>
                <a:gd name="T23" fmla="*/ 36 h 227"/>
                <a:gd name="T24" fmla="*/ 205 w 226"/>
                <a:gd name="T25" fmla="*/ 71 h 227"/>
                <a:gd name="T26" fmla="*/ 190 w 226"/>
                <a:gd name="T27" fmla="*/ 106 h 227"/>
                <a:gd name="T28" fmla="*/ 183 w 226"/>
                <a:gd name="T29" fmla="*/ 113 h 227"/>
                <a:gd name="T30" fmla="*/ 200 w 226"/>
                <a:gd name="T31" fmla="*/ 112 h 227"/>
                <a:gd name="T32" fmla="*/ 202 w 226"/>
                <a:gd name="T33" fmla="*/ 111 h 227"/>
                <a:gd name="T34" fmla="*/ 213 w 226"/>
                <a:gd name="T35" fmla="*/ 112 h 227"/>
                <a:gd name="T36" fmla="*/ 226 w 226"/>
                <a:gd name="T37" fmla="*/ 71 h 227"/>
                <a:gd name="T38" fmla="*/ 205 w 226"/>
                <a:gd name="T39" fmla="*/ 21 h 227"/>
                <a:gd name="T40" fmla="*/ 155 w 226"/>
                <a:gd name="T41" fmla="*/ 0 h 227"/>
                <a:gd name="T42" fmla="*/ 105 w 226"/>
                <a:gd name="T43" fmla="*/ 21 h 227"/>
                <a:gd name="T44" fmla="*/ 20 w 226"/>
                <a:gd name="T45" fmla="*/ 106 h 227"/>
                <a:gd name="T46" fmla="*/ 0 w 226"/>
                <a:gd name="T47" fmla="*/ 156 h 227"/>
                <a:gd name="T48" fmla="*/ 20 w 226"/>
                <a:gd name="T49" fmla="*/ 206 h 227"/>
                <a:gd name="T50" fmla="*/ 70 w 226"/>
                <a:gd name="T51" fmla="*/ 227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26" h="227">
                  <a:moveTo>
                    <a:pt x="70" y="227"/>
                  </a:moveTo>
                  <a:cubicBezTo>
                    <a:pt x="84" y="227"/>
                    <a:pt x="97" y="223"/>
                    <a:pt x="109" y="215"/>
                  </a:cubicBezTo>
                  <a:cubicBezTo>
                    <a:pt x="108" y="212"/>
                    <a:pt x="108" y="209"/>
                    <a:pt x="108" y="205"/>
                  </a:cubicBezTo>
                  <a:cubicBezTo>
                    <a:pt x="108" y="204"/>
                    <a:pt x="108" y="204"/>
                    <a:pt x="108" y="203"/>
                  </a:cubicBezTo>
                  <a:cubicBezTo>
                    <a:pt x="108" y="197"/>
                    <a:pt x="109" y="192"/>
                    <a:pt x="110" y="187"/>
                  </a:cubicBezTo>
                  <a:cubicBezTo>
                    <a:pt x="111" y="180"/>
                    <a:pt x="113" y="174"/>
                    <a:pt x="116" y="169"/>
                  </a:cubicBezTo>
                  <a:cubicBezTo>
                    <a:pt x="120" y="157"/>
                    <a:pt x="127" y="147"/>
                    <a:pt x="136" y="139"/>
                  </a:cubicBezTo>
                  <a:cubicBezTo>
                    <a:pt x="136" y="138"/>
                    <a:pt x="136" y="138"/>
                    <a:pt x="137" y="138"/>
                  </a:cubicBezTo>
                  <a:cubicBezTo>
                    <a:pt x="78" y="78"/>
                    <a:pt x="78" y="78"/>
                    <a:pt x="78" y="78"/>
                  </a:cubicBezTo>
                  <a:cubicBezTo>
                    <a:pt x="120" y="36"/>
                    <a:pt x="120" y="36"/>
                    <a:pt x="120" y="36"/>
                  </a:cubicBezTo>
                  <a:cubicBezTo>
                    <a:pt x="130" y="27"/>
                    <a:pt x="142" y="21"/>
                    <a:pt x="155" y="21"/>
                  </a:cubicBezTo>
                  <a:cubicBezTo>
                    <a:pt x="169" y="21"/>
                    <a:pt x="181" y="27"/>
                    <a:pt x="190" y="36"/>
                  </a:cubicBezTo>
                  <a:cubicBezTo>
                    <a:pt x="200" y="45"/>
                    <a:pt x="205" y="58"/>
                    <a:pt x="205" y="71"/>
                  </a:cubicBezTo>
                  <a:cubicBezTo>
                    <a:pt x="205" y="84"/>
                    <a:pt x="200" y="97"/>
                    <a:pt x="190" y="106"/>
                  </a:cubicBezTo>
                  <a:cubicBezTo>
                    <a:pt x="183" y="113"/>
                    <a:pt x="183" y="113"/>
                    <a:pt x="183" y="113"/>
                  </a:cubicBezTo>
                  <a:cubicBezTo>
                    <a:pt x="189" y="112"/>
                    <a:pt x="194" y="112"/>
                    <a:pt x="200" y="112"/>
                  </a:cubicBezTo>
                  <a:cubicBezTo>
                    <a:pt x="201" y="112"/>
                    <a:pt x="201" y="111"/>
                    <a:pt x="202" y="111"/>
                  </a:cubicBezTo>
                  <a:cubicBezTo>
                    <a:pt x="206" y="111"/>
                    <a:pt x="209" y="112"/>
                    <a:pt x="213" y="112"/>
                  </a:cubicBezTo>
                  <a:cubicBezTo>
                    <a:pt x="221" y="100"/>
                    <a:pt x="226" y="86"/>
                    <a:pt x="226" y="71"/>
                  </a:cubicBezTo>
                  <a:cubicBezTo>
                    <a:pt x="226" y="52"/>
                    <a:pt x="219" y="35"/>
                    <a:pt x="205" y="21"/>
                  </a:cubicBezTo>
                  <a:cubicBezTo>
                    <a:pt x="192" y="8"/>
                    <a:pt x="174" y="0"/>
                    <a:pt x="155" y="0"/>
                  </a:cubicBezTo>
                  <a:cubicBezTo>
                    <a:pt x="136" y="0"/>
                    <a:pt x="119" y="8"/>
                    <a:pt x="105" y="21"/>
                  </a:cubicBezTo>
                  <a:cubicBezTo>
                    <a:pt x="20" y="106"/>
                    <a:pt x="20" y="106"/>
                    <a:pt x="20" y="106"/>
                  </a:cubicBezTo>
                  <a:cubicBezTo>
                    <a:pt x="7" y="119"/>
                    <a:pt x="0" y="137"/>
                    <a:pt x="0" y="156"/>
                  </a:cubicBezTo>
                  <a:cubicBezTo>
                    <a:pt x="0" y="175"/>
                    <a:pt x="7" y="193"/>
                    <a:pt x="20" y="206"/>
                  </a:cubicBezTo>
                  <a:cubicBezTo>
                    <a:pt x="34" y="219"/>
                    <a:pt x="52" y="227"/>
                    <a:pt x="70" y="22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16"/>
            <p:cNvSpPr>
              <a:spLocks/>
            </p:cNvSpPr>
            <p:nvPr/>
          </p:nvSpPr>
          <p:spPr bwMode="auto">
            <a:xfrm>
              <a:off x="2817" y="1563"/>
              <a:ext cx="326" cy="325"/>
            </a:xfrm>
            <a:custGeom>
              <a:avLst/>
              <a:gdLst>
                <a:gd name="T0" fmla="*/ 89 w 138"/>
                <a:gd name="T1" fmla="*/ 1 h 138"/>
                <a:gd name="T2" fmla="*/ 85 w 138"/>
                <a:gd name="T3" fmla="*/ 0 h 138"/>
                <a:gd name="T4" fmla="*/ 73 w 138"/>
                <a:gd name="T5" fmla="*/ 1 h 138"/>
                <a:gd name="T6" fmla="*/ 53 w 138"/>
                <a:gd name="T7" fmla="*/ 7 h 138"/>
                <a:gd name="T8" fmla="*/ 26 w 138"/>
                <a:gd name="T9" fmla="*/ 24 h 138"/>
                <a:gd name="T10" fmla="*/ 6 w 138"/>
                <a:gd name="T11" fmla="*/ 53 h 138"/>
                <a:gd name="T12" fmla="*/ 1 w 138"/>
                <a:gd name="T13" fmla="*/ 73 h 138"/>
                <a:gd name="T14" fmla="*/ 0 w 138"/>
                <a:gd name="T15" fmla="*/ 85 h 138"/>
                <a:gd name="T16" fmla="*/ 0 w 138"/>
                <a:gd name="T17" fmla="*/ 89 h 138"/>
                <a:gd name="T18" fmla="*/ 19 w 138"/>
                <a:gd name="T19" fmla="*/ 138 h 138"/>
                <a:gd name="T20" fmla="*/ 138 w 138"/>
                <a:gd name="T21" fmla="*/ 19 h 138"/>
                <a:gd name="T22" fmla="*/ 89 w 138"/>
                <a:gd name="T23" fmla="*/ 1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8" h="138">
                  <a:moveTo>
                    <a:pt x="89" y="1"/>
                  </a:moveTo>
                  <a:cubicBezTo>
                    <a:pt x="87" y="1"/>
                    <a:pt x="86" y="0"/>
                    <a:pt x="85" y="0"/>
                  </a:cubicBezTo>
                  <a:cubicBezTo>
                    <a:pt x="81" y="0"/>
                    <a:pt x="77" y="1"/>
                    <a:pt x="73" y="1"/>
                  </a:cubicBezTo>
                  <a:cubicBezTo>
                    <a:pt x="66" y="2"/>
                    <a:pt x="59" y="4"/>
                    <a:pt x="53" y="7"/>
                  </a:cubicBezTo>
                  <a:cubicBezTo>
                    <a:pt x="43" y="11"/>
                    <a:pt x="34" y="17"/>
                    <a:pt x="26" y="24"/>
                  </a:cubicBezTo>
                  <a:cubicBezTo>
                    <a:pt x="18" y="32"/>
                    <a:pt x="11" y="42"/>
                    <a:pt x="6" y="53"/>
                  </a:cubicBezTo>
                  <a:cubicBezTo>
                    <a:pt x="4" y="60"/>
                    <a:pt x="2" y="66"/>
                    <a:pt x="1" y="73"/>
                  </a:cubicBezTo>
                  <a:cubicBezTo>
                    <a:pt x="1" y="77"/>
                    <a:pt x="0" y="81"/>
                    <a:pt x="0" y="85"/>
                  </a:cubicBezTo>
                  <a:cubicBezTo>
                    <a:pt x="0" y="86"/>
                    <a:pt x="0" y="88"/>
                    <a:pt x="0" y="89"/>
                  </a:cubicBezTo>
                  <a:cubicBezTo>
                    <a:pt x="1" y="108"/>
                    <a:pt x="8" y="125"/>
                    <a:pt x="19" y="138"/>
                  </a:cubicBezTo>
                  <a:cubicBezTo>
                    <a:pt x="138" y="19"/>
                    <a:pt x="138" y="19"/>
                    <a:pt x="138" y="19"/>
                  </a:cubicBezTo>
                  <a:cubicBezTo>
                    <a:pt x="124" y="8"/>
                    <a:pt x="107" y="1"/>
                    <a:pt x="89" y="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17"/>
            <p:cNvSpPr>
              <a:spLocks/>
            </p:cNvSpPr>
            <p:nvPr/>
          </p:nvSpPr>
          <p:spPr bwMode="auto">
            <a:xfrm>
              <a:off x="2892" y="1638"/>
              <a:ext cx="324" cy="326"/>
            </a:xfrm>
            <a:custGeom>
              <a:avLst/>
              <a:gdLst>
                <a:gd name="T0" fmla="*/ 119 w 137"/>
                <a:gd name="T1" fmla="*/ 0 h 138"/>
                <a:gd name="T2" fmla="*/ 0 w 137"/>
                <a:gd name="T3" fmla="*/ 119 h 138"/>
                <a:gd name="T4" fmla="*/ 53 w 137"/>
                <a:gd name="T5" fmla="*/ 138 h 138"/>
                <a:gd name="T6" fmla="*/ 137 w 137"/>
                <a:gd name="T7" fmla="*/ 53 h 138"/>
                <a:gd name="T8" fmla="*/ 119 w 137"/>
                <a:gd name="T9" fmla="*/ 0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7" h="138">
                  <a:moveTo>
                    <a:pt x="119" y="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14" y="131"/>
                    <a:pt x="33" y="138"/>
                    <a:pt x="53" y="138"/>
                  </a:cubicBezTo>
                  <a:cubicBezTo>
                    <a:pt x="100" y="138"/>
                    <a:pt x="137" y="100"/>
                    <a:pt x="137" y="53"/>
                  </a:cubicBezTo>
                  <a:cubicBezTo>
                    <a:pt x="137" y="33"/>
                    <a:pt x="130" y="14"/>
                    <a:pt x="1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4" name="Group 21"/>
          <p:cNvGrpSpPr>
            <a:grpSpLocks noChangeAspect="1"/>
          </p:cNvGrpSpPr>
          <p:nvPr/>
        </p:nvGrpSpPr>
        <p:grpSpPr bwMode="auto">
          <a:xfrm>
            <a:off x="5394603" y="704850"/>
            <a:ext cx="2844673" cy="3886200"/>
            <a:chOff x="1783" y="122"/>
            <a:chExt cx="2185" cy="2985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36" name="Oval 22"/>
            <p:cNvSpPr>
              <a:spLocks noChangeArrowheads="1"/>
            </p:cNvSpPr>
            <p:nvPr/>
          </p:nvSpPr>
          <p:spPr bwMode="auto">
            <a:xfrm>
              <a:off x="2099" y="1027"/>
              <a:ext cx="803" cy="80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Oval 23"/>
            <p:cNvSpPr>
              <a:spLocks noChangeArrowheads="1"/>
            </p:cNvSpPr>
            <p:nvPr/>
          </p:nvSpPr>
          <p:spPr bwMode="auto">
            <a:xfrm>
              <a:off x="1811" y="2484"/>
              <a:ext cx="624" cy="62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24"/>
            <p:cNvSpPr>
              <a:spLocks/>
            </p:cNvSpPr>
            <p:nvPr/>
          </p:nvSpPr>
          <p:spPr bwMode="auto">
            <a:xfrm>
              <a:off x="2962" y="2137"/>
              <a:ext cx="382" cy="385"/>
            </a:xfrm>
            <a:custGeom>
              <a:avLst/>
              <a:gdLst>
                <a:gd name="T0" fmla="*/ 84 w 162"/>
                <a:gd name="T1" fmla="*/ 161 h 163"/>
                <a:gd name="T2" fmla="*/ 1 w 162"/>
                <a:gd name="T3" fmla="*/ 85 h 163"/>
                <a:gd name="T4" fmla="*/ 78 w 162"/>
                <a:gd name="T5" fmla="*/ 2 h 163"/>
                <a:gd name="T6" fmla="*/ 161 w 162"/>
                <a:gd name="T7" fmla="*/ 78 h 163"/>
                <a:gd name="T8" fmla="*/ 84 w 162"/>
                <a:gd name="T9" fmla="*/ 161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2" h="163">
                  <a:moveTo>
                    <a:pt x="84" y="161"/>
                  </a:moveTo>
                  <a:cubicBezTo>
                    <a:pt x="40" y="163"/>
                    <a:pt x="3" y="129"/>
                    <a:pt x="1" y="85"/>
                  </a:cubicBezTo>
                  <a:cubicBezTo>
                    <a:pt x="0" y="41"/>
                    <a:pt x="34" y="4"/>
                    <a:pt x="78" y="2"/>
                  </a:cubicBezTo>
                  <a:cubicBezTo>
                    <a:pt x="122" y="0"/>
                    <a:pt x="159" y="35"/>
                    <a:pt x="161" y="78"/>
                  </a:cubicBezTo>
                  <a:cubicBezTo>
                    <a:pt x="162" y="122"/>
                    <a:pt x="128" y="160"/>
                    <a:pt x="84" y="16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25"/>
            <p:cNvSpPr>
              <a:spLocks/>
            </p:cNvSpPr>
            <p:nvPr/>
          </p:nvSpPr>
          <p:spPr bwMode="auto">
            <a:xfrm>
              <a:off x="1783" y="122"/>
              <a:ext cx="349" cy="350"/>
            </a:xfrm>
            <a:custGeom>
              <a:avLst/>
              <a:gdLst>
                <a:gd name="T0" fmla="*/ 6 w 148"/>
                <a:gd name="T1" fmla="*/ 64 h 148"/>
                <a:gd name="T2" fmla="*/ 84 w 148"/>
                <a:gd name="T3" fmla="*/ 6 h 148"/>
                <a:gd name="T4" fmla="*/ 143 w 148"/>
                <a:gd name="T5" fmla="*/ 84 h 148"/>
                <a:gd name="T6" fmla="*/ 64 w 148"/>
                <a:gd name="T7" fmla="*/ 143 h 148"/>
                <a:gd name="T8" fmla="*/ 6 w 148"/>
                <a:gd name="T9" fmla="*/ 64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8" h="148">
                  <a:moveTo>
                    <a:pt x="6" y="64"/>
                  </a:moveTo>
                  <a:cubicBezTo>
                    <a:pt x="11" y="26"/>
                    <a:pt x="46" y="0"/>
                    <a:pt x="84" y="6"/>
                  </a:cubicBezTo>
                  <a:cubicBezTo>
                    <a:pt x="122" y="11"/>
                    <a:pt x="148" y="46"/>
                    <a:pt x="143" y="84"/>
                  </a:cubicBezTo>
                  <a:cubicBezTo>
                    <a:pt x="137" y="122"/>
                    <a:pt x="102" y="148"/>
                    <a:pt x="64" y="143"/>
                  </a:cubicBezTo>
                  <a:cubicBezTo>
                    <a:pt x="26" y="137"/>
                    <a:pt x="0" y="102"/>
                    <a:pt x="6" y="6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Oval 26"/>
            <p:cNvSpPr>
              <a:spLocks noChangeArrowheads="1"/>
            </p:cNvSpPr>
            <p:nvPr/>
          </p:nvSpPr>
          <p:spPr bwMode="auto">
            <a:xfrm>
              <a:off x="3540" y="1012"/>
              <a:ext cx="428" cy="42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27"/>
            <p:cNvSpPr>
              <a:spLocks/>
            </p:cNvSpPr>
            <p:nvPr/>
          </p:nvSpPr>
          <p:spPr bwMode="auto">
            <a:xfrm>
              <a:off x="2061" y="1430"/>
              <a:ext cx="473" cy="1413"/>
            </a:xfrm>
            <a:custGeom>
              <a:avLst/>
              <a:gdLst>
                <a:gd name="T0" fmla="*/ 178 w 200"/>
                <a:gd name="T1" fmla="*/ 3 h 598"/>
                <a:gd name="T2" fmla="*/ 196 w 200"/>
                <a:gd name="T3" fmla="*/ 34 h 598"/>
                <a:gd name="T4" fmla="*/ 52 w 200"/>
                <a:gd name="T5" fmla="*/ 577 h 598"/>
                <a:gd name="T6" fmla="*/ 21 w 200"/>
                <a:gd name="T7" fmla="*/ 595 h 598"/>
                <a:gd name="T8" fmla="*/ 3 w 200"/>
                <a:gd name="T9" fmla="*/ 564 h 598"/>
                <a:gd name="T10" fmla="*/ 148 w 200"/>
                <a:gd name="T11" fmla="*/ 21 h 598"/>
                <a:gd name="T12" fmla="*/ 178 w 200"/>
                <a:gd name="T13" fmla="*/ 3 h 5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0" h="598">
                  <a:moveTo>
                    <a:pt x="178" y="3"/>
                  </a:moveTo>
                  <a:cubicBezTo>
                    <a:pt x="192" y="7"/>
                    <a:pt x="200" y="20"/>
                    <a:pt x="196" y="34"/>
                  </a:cubicBezTo>
                  <a:cubicBezTo>
                    <a:pt x="52" y="577"/>
                    <a:pt x="52" y="577"/>
                    <a:pt x="52" y="577"/>
                  </a:cubicBezTo>
                  <a:cubicBezTo>
                    <a:pt x="48" y="590"/>
                    <a:pt x="34" y="598"/>
                    <a:pt x="21" y="595"/>
                  </a:cubicBezTo>
                  <a:cubicBezTo>
                    <a:pt x="8" y="591"/>
                    <a:pt x="0" y="578"/>
                    <a:pt x="3" y="564"/>
                  </a:cubicBezTo>
                  <a:cubicBezTo>
                    <a:pt x="148" y="21"/>
                    <a:pt x="148" y="21"/>
                    <a:pt x="148" y="21"/>
                  </a:cubicBezTo>
                  <a:cubicBezTo>
                    <a:pt x="151" y="8"/>
                    <a:pt x="165" y="0"/>
                    <a:pt x="178" y="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28"/>
            <p:cNvSpPr>
              <a:spLocks/>
            </p:cNvSpPr>
            <p:nvPr/>
          </p:nvSpPr>
          <p:spPr bwMode="auto">
            <a:xfrm>
              <a:off x="2527" y="1494"/>
              <a:ext cx="612" cy="815"/>
            </a:xfrm>
            <a:custGeom>
              <a:avLst/>
              <a:gdLst>
                <a:gd name="T0" fmla="*/ 10 w 259"/>
                <a:gd name="T1" fmla="*/ 6 h 345"/>
                <a:gd name="T2" fmla="*/ 33 w 259"/>
                <a:gd name="T3" fmla="*/ 10 h 345"/>
                <a:gd name="T4" fmla="*/ 253 w 259"/>
                <a:gd name="T5" fmla="*/ 316 h 345"/>
                <a:gd name="T6" fmla="*/ 249 w 259"/>
                <a:gd name="T7" fmla="*/ 340 h 345"/>
                <a:gd name="T8" fmla="*/ 226 w 259"/>
                <a:gd name="T9" fmla="*/ 336 h 345"/>
                <a:gd name="T10" fmla="*/ 6 w 259"/>
                <a:gd name="T11" fmla="*/ 29 h 345"/>
                <a:gd name="T12" fmla="*/ 10 w 259"/>
                <a:gd name="T13" fmla="*/ 6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9" h="345">
                  <a:moveTo>
                    <a:pt x="10" y="6"/>
                  </a:moveTo>
                  <a:cubicBezTo>
                    <a:pt x="17" y="0"/>
                    <a:pt x="28" y="2"/>
                    <a:pt x="33" y="10"/>
                  </a:cubicBezTo>
                  <a:cubicBezTo>
                    <a:pt x="253" y="316"/>
                    <a:pt x="253" y="316"/>
                    <a:pt x="253" y="316"/>
                  </a:cubicBezTo>
                  <a:cubicBezTo>
                    <a:pt x="259" y="324"/>
                    <a:pt x="257" y="335"/>
                    <a:pt x="249" y="340"/>
                  </a:cubicBezTo>
                  <a:cubicBezTo>
                    <a:pt x="242" y="345"/>
                    <a:pt x="231" y="344"/>
                    <a:pt x="226" y="336"/>
                  </a:cubicBezTo>
                  <a:cubicBezTo>
                    <a:pt x="6" y="29"/>
                    <a:pt x="6" y="29"/>
                    <a:pt x="6" y="29"/>
                  </a:cubicBezTo>
                  <a:cubicBezTo>
                    <a:pt x="0" y="22"/>
                    <a:pt x="2" y="11"/>
                    <a:pt x="10" y="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29"/>
            <p:cNvSpPr>
              <a:spLocks/>
            </p:cNvSpPr>
            <p:nvPr/>
          </p:nvSpPr>
          <p:spPr bwMode="auto">
            <a:xfrm>
              <a:off x="1941" y="294"/>
              <a:ext cx="472" cy="898"/>
            </a:xfrm>
            <a:custGeom>
              <a:avLst/>
              <a:gdLst>
                <a:gd name="T0" fmla="*/ 188 w 200"/>
                <a:gd name="T1" fmla="*/ 376 h 380"/>
                <a:gd name="T2" fmla="*/ 165 w 200"/>
                <a:gd name="T3" fmla="*/ 368 h 380"/>
                <a:gd name="T4" fmla="*/ 4 w 200"/>
                <a:gd name="T5" fmla="*/ 26 h 380"/>
                <a:gd name="T6" fmla="*/ 12 w 200"/>
                <a:gd name="T7" fmla="*/ 4 h 380"/>
                <a:gd name="T8" fmla="*/ 35 w 200"/>
                <a:gd name="T9" fmla="*/ 12 h 380"/>
                <a:gd name="T10" fmla="*/ 196 w 200"/>
                <a:gd name="T11" fmla="*/ 353 h 380"/>
                <a:gd name="T12" fmla="*/ 188 w 200"/>
                <a:gd name="T13" fmla="*/ 376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0" h="380">
                  <a:moveTo>
                    <a:pt x="188" y="376"/>
                  </a:moveTo>
                  <a:cubicBezTo>
                    <a:pt x="180" y="380"/>
                    <a:pt x="169" y="376"/>
                    <a:pt x="165" y="368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0" y="18"/>
                    <a:pt x="4" y="8"/>
                    <a:pt x="12" y="4"/>
                  </a:cubicBezTo>
                  <a:cubicBezTo>
                    <a:pt x="21" y="0"/>
                    <a:pt x="31" y="3"/>
                    <a:pt x="35" y="12"/>
                  </a:cubicBezTo>
                  <a:cubicBezTo>
                    <a:pt x="196" y="353"/>
                    <a:pt x="196" y="353"/>
                    <a:pt x="196" y="353"/>
                  </a:cubicBezTo>
                  <a:cubicBezTo>
                    <a:pt x="200" y="362"/>
                    <a:pt x="196" y="372"/>
                    <a:pt x="188" y="3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30"/>
            <p:cNvSpPr>
              <a:spLocks/>
            </p:cNvSpPr>
            <p:nvPr/>
          </p:nvSpPr>
          <p:spPr bwMode="auto">
            <a:xfrm>
              <a:off x="2652" y="1204"/>
              <a:ext cx="1047" cy="208"/>
            </a:xfrm>
            <a:custGeom>
              <a:avLst/>
              <a:gdLst>
                <a:gd name="T0" fmla="*/ 1 w 443"/>
                <a:gd name="T1" fmla="*/ 71 h 88"/>
                <a:gd name="T2" fmla="*/ 17 w 443"/>
                <a:gd name="T3" fmla="*/ 51 h 88"/>
                <a:gd name="T4" fmla="*/ 421 w 443"/>
                <a:gd name="T5" fmla="*/ 1 h 88"/>
                <a:gd name="T6" fmla="*/ 442 w 443"/>
                <a:gd name="T7" fmla="*/ 17 h 88"/>
                <a:gd name="T8" fmla="*/ 426 w 443"/>
                <a:gd name="T9" fmla="*/ 38 h 88"/>
                <a:gd name="T10" fmla="*/ 21 w 443"/>
                <a:gd name="T11" fmla="*/ 87 h 88"/>
                <a:gd name="T12" fmla="*/ 1 w 443"/>
                <a:gd name="T13" fmla="*/ 71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3" h="88">
                  <a:moveTo>
                    <a:pt x="1" y="71"/>
                  </a:moveTo>
                  <a:cubicBezTo>
                    <a:pt x="0" y="61"/>
                    <a:pt x="7" y="52"/>
                    <a:pt x="17" y="51"/>
                  </a:cubicBezTo>
                  <a:cubicBezTo>
                    <a:pt x="421" y="1"/>
                    <a:pt x="421" y="1"/>
                    <a:pt x="421" y="1"/>
                  </a:cubicBezTo>
                  <a:cubicBezTo>
                    <a:pt x="431" y="0"/>
                    <a:pt x="440" y="7"/>
                    <a:pt x="442" y="17"/>
                  </a:cubicBezTo>
                  <a:cubicBezTo>
                    <a:pt x="443" y="27"/>
                    <a:pt x="436" y="36"/>
                    <a:pt x="426" y="38"/>
                  </a:cubicBezTo>
                  <a:cubicBezTo>
                    <a:pt x="21" y="87"/>
                    <a:pt x="21" y="87"/>
                    <a:pt x="21" y="87"/>
                  </a:cubicBezTo>
                  <a:cubicBezTo>
                    <a:pt x="11" y="88"/>
                    <a:pt x="2" y="81"/>
                    <a:pt x="1" y="7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49" name="Freeform 35"/>
          <p:cNvSpPr>
            <a:spLocks/>
          </p:cNvSpPr>
          <p:nvPr/>
        </p:nvSpPr>
        <p:spPr bwMode="auto">
          <a:xfrm>
            <a:off x="6062226" y="2128420"/>
            <a:ext cx="532995" cy="535516"/>
          </a:xfrm>
          <a:custGeom>
            <a:avLst/>
            <a:gdLst>
              <a:gd name="T0" fmla="*/ 119 w 179"/>
              <a:gd name="T1" fmla="*/ 60 h 180"/>
              <a:gd name="T2" fmla="*/ 119 w 179"/>
              <a:gd name="T3" fmla="*/ 14 h 180"/>
              <a:gd name="T4" fmla="*/ 105 w 179"/>
              <a:gd name="T5" fmla="*/ 0 h 180"/>
              <a:gd name="T6" fmla="*/ 74 w 179"/>
              <a:gd name="T7" fmla="*/ 0 h 180"/>
              <a:gd name="T8" fmla="*/ 60 w 179"/>
              <a:gd name="T9" fmla="*/ 14 h 180"/>
              <a:gd name="T10" fmla="*/ 60 w 179"/>
              <a:gd name="T11" fmla="*/ 60 h 180"/>
              <a:gd name="T12" fmla="*/ 15 w 179"/>
              <a:gd name="T13" fmla="*/ 60 h 180"/>
              <a:gd name="T14" fmla="*/ 0 w 179"/>
              <a:gd name="T15" fmla="*/ 74 h 180"/>
              <a:gd name="T16" fmla="*/ 0 w 179"/>
              <a:gd name="T17" fmla="*/ 106 h 180"/>
              <a:gd name="T18" fmla="*/ 15 w 179"/>
              <a:gd name="T19" fmla="*/ 120 h 180"/>
              <a:gd name="T20" fmla="*/ 60 w 179"/>
              <a:gd name="T21" fmla="*/ 120 h 180"/>
              <a:gd name="T22" fmla="*/ 60 w 179"/>
              <a:gd name="T23" fmla="*/ 166 h 180"/>
              <a:gd name="T24" fmla="*/ 74 w 179"/>
              <a:gd name="T25" fmla="*/ 180 h 180"/>
              <a:gd name="T26" fmla="*/ 105 w 179"/>
              <a:gd name="T27" fmla="*/ 180 h 180"/>
              <a:gd name="T28" fmla="*/ 119 w 179"/>
              <a:gd name="T29" fmla="*/ 166 h 180"/>
              <a:gd name="T30" fmla="*/ 119 w 179"/>
              <a:gd name="T31" fmla="*/ 120 h 180"/>
              <a:gd name="T32" fmla="*/ 165 w 179"/>
              <a:gd name="T33" fmla="*/ 120 h 180"/>
              <a:gd name="T34" fmla="*/ 179 w 179"/>
              <a:gd name="T35" fmla="*/ 106 h 180"/>
              <a:gd name="T36" fmla="*/ 179 w 179"/>
              <a:gd name="T37" fmla="*/ 74 h 180"/>
              <a:gd name="T38" fmla="*/ 165 w 179"/>
              <a:gd name="T39" fmla="*/ 60 h 180"/>
              <a:gd name="T40" fmla="*/ 119 w 179"/>
              <a:gd name="T41" fmla="*/ 60 h 1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79" h="180">
                <a:moveTo>
                  <a:pt x="119" y="60"/>
                </a:moveTo>
                <a:cubicBezTo>
                  <a:pt x="119" y="14"/>
                  <a:pt x="119" y="14"/>
                  <a:pt x="119" y="14"/>
                </a:cubicBezTo>
                <a:cubicBezTo>
                  <a:pt x="119" y="6"/>
                  <a:pt x="113" y="0"/>
                  <a:pt x="105" y="0"/>
                </a:cubicBezTo>
                <a:cubicBezTo>
                  <a:pt x="74" y="0"/>
                  <a:pt x="74" y="0"/>
                  <a:pt x="74" y="0"/>
                </a:cubicBezTo>
                <a:cubicBezTo>
                  <a:pt x="67" y="0"/>
                  <a:pt x="60" y="6"/>
                  <a:pt x="60" y="14"/>
                </a:cubicBezTo>
                <a:cubicBezTo>
                  <a:pt x="60" y="60"/>
                  <a:pt x="60" y="60"/>
                  <a:pt x="60" y="60"/>
                </a:cubicBezTo>
                <a:cubicBezTo>
                  <a:pt x="15" y="60"/>
                  <a:pt x="15" y="60"/>
                  <a:pt x="15" y="60"/>
                </a:cubicBezTo>
                <a:cubicBezTo>
                  <a:pt x="7" y="60"/>
                  <a:pt x="0" y="66"/>
                  <a:pt x="0" y="74"/>
                </a:cubicBezTo>
                <a:cubicBezTo>
                  <a:pt x="0" y="106"/>
                  <a:pt x="0" y="106"/>
                  <a:pt x="0" y="106"/>
                </a:cubicBezTo>
                <a:cubicBezTo>
                  <a:pt x="0" y="113"/>
                  <a:pt x="7" y="120"/>
                  <a:pt x="15" y="120"/>
                </a:cubicBezTo>
                <a:cubicBezTo>
                  <a:pt x="60" y="120"/>
                  <a:pt x="60" y="120"/>
                  <a:pt x="60" y="120"/>
                </a:cubicBezTo>
                <a:cubicBezTo>
                  <a:pt x="60" y="166"/>
                  <a:pt x="60" y="166"/>
                  <a:pt x="60" y="166"/>
                </a:cubicBezTo>
                <a:cubicBezTo>
                  <a:pt x="60" y="173"/>
                  <a:pt x="67" y="180"/>
                  <a:pt x="74" y="180"/>
                </a:cubicBezTo>
                <a:cubicBezTo>
                  <a:pt x="105" y="180"/>
                  <a:pt x="105" y="180"/>
                  <a:pt x="105" y="180"/>
                </a:cubicBezTo>
                <a:cubicBezTo>
                  <a:pt x="113" y="180"/>
                  <a:pt x="119" y="173"/>
                  <a:pt x="119" y="166"/>
                </a:cubicBezTo>
                <a:cubicBezTo>
                  <a:pt x="119" y="120"/>
                  <a:pt x="119" y="120"/>
                  <a:pt x="119" y="120"/>
                </a:cubicBezTo>
                <a:cubicBezTo>
                  <a:pt x="165" y="120"/>
                  <a:pt x="165" y="120"/>
                  <a:pt x="165" y="120"/>
                </a:cubicBezTo>
                <a:cubicBezTo>
                  <a:pt x="173" y="120"/>
                  <a:pt x="179" y="113"/>
                  <a:pt x="179" y="106"/>
                </a:cubicBezTo>
                <a:cubicBezTo>
                  <a:pt x="179" y="74"/>
                  <a:pt x="179" y="74"/>
                  <a:pt x="179" y="74"/>
                </a:cubicBezTo>
                <a:cubicBezTo>
                  <a:pt x="179" y="66"/>
                  <a:pt x="173" y="60"/>
                  <a:pt x="165" y="60"/>
                </a:cubicBezTo>
                <a:lnTo>
                  <a:pt x="119" y="6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Freeform 53"/>
          <p:cNvSpPr>
            <a:spLocks/>
          </p:cNvSpPr>
          <p:nvPr/>
        </p:nvSpPr>
        <p:spPr bwMode="auto">
          <a:xfrm>
            <a:off x="5508712" y="857250"/>
            <a:ext cx="226147" cy="118979"/>
          </a:xfrm>
          <a:custGeom>
            <a:avLst/>
            <a:gdLst>
              <a:gd name="T0" fmla="*/ 202 w 219"/>
              <a:gd name="T1" fmla="*/ 25 h 115"/>
              <a:gd name="T2" fmla="*/ 202 w 219"/>
              <a:gd name="T3" fmla="*/ 17 h 115"/>
              <a:gd name="T4" fmla="*/ 185 w 219"/>
              <a:gd name="T5" fmla="*/ 0 h 115"/>
              <a:gd name="T6" fmla="*/ 171 w 219"/>
              <a:gd name="T7" fmla="*/ 0 h 115"/>
              <a:gd name="T8" fmla="*/ 155 w 219"/>
              <a:gd name="T9" fmla="*/ 17 h 115"/>
              <a:gd name="T10" fmla="*/ 155 w 219"/>
              <a:gd name="T11" fmla="*/ 40 h 115"/>
              <a:gd name="T12" fmla="*/ 65 w 219"/>
              <a:gd name="T13" fmla="*/ 40 h 115"/>
              <a:gd name="T14" fmla="*/ 65 w 219"/>
              <a:gd name="T15" fmla="*/ 17 h 115"/>
              <a:gd name="T16" fmla="*/ 48 w 219"/>
              <a:gd name="T17" fmla="*/ 0 h 115"/>
              <a:gd name="T18" fmla="*/ 34 w 219"/>
              <a:gd name="T19" fmla="*/ 0 h 115"/>
              <a:gd name="T20" fmla="*/ 17 w 219"/>
              <a:gd name="T21" fmla="*/ 17 h 115"/>
              <a:gd name="T22" fmla="*/ 17 w 219"/>
              <a:gd name="T23" fmla="*/ 25 h 115"/>
              <a:gd name="T24" fmla="*/ 0 w 219"/>
              <a:gd name="T25" fmla="*/ 43 h 115"/>
              <a:gd name="T26" fmla="*/ 0 w 219"/>
              <a:gd name="T27" fmla="*/ 73 h 115"/>
              <a:gd name="T28" fmla="*/ 17 w 219"/>
              <a:gd name="T29" fmla="*/ 90 h 115"/>
              <a:gd name="T30" fmla="*/ 17 w 219"/>
              <a:gd name="T31" fmla="*/ 98 h 115"/>
              <a:gd name="T32" fmla="*/ 34 w 219"/>
              <a:gd name="T33" fmla="*/ 115 h 115"/>
              <a:gd name="T34" fmla="*/ 48 w 219"/>
              <a:gd name="T35" fmla="*/ 115 h 115"/>
              <a:gd name="T36" fmla="*/ 65 w 219"/>
              <a:gd name="T37" fmla="*/ 98 h 115"/>
              <a:gd name="T38" fmla="*/ 65 w 219"/>
              <a:gd name="T39" fmla="*/ 76 h 115"/>
              <a:gd name="T40" fmla="*/ 155 w 219"/>
              <a:gd name="T41" fmla="*/ 76 h 115"/>
              <a:gd name="T42" fmla="*/ 155 w 219"/>
              <a:gd name="T43" fmla="*/ 98 h 115"/>
              <a:gd name="T44" fmla="*/ 171 w 219"/>
              <a:gd name="T45" fmla="*/ 115 h 115"/>
              <a:gd name="T46" fmla="*/ 185 w 219"/>
              <a:gd name="T47" fmla="*/ 115 h 115"/>
              <a:gd name="T48" fmla="*/ 202 w 219"/>
              <a:gd name="T49" fmla="*/ 98 h 115"/>
              <a:gd name="T50" fmla="*/ 202 w 219"/>
              <a:gd name="T51" fmla="*/ 90 h 115"/>
              <a:gd name="T52" fmla="*/ 219 w 219"/>
              <a:gd name="T53" fmla="*/ 73 h 115"/>
              <a:gd name="T54" fmla="*/ 219 w 219"/>
              <a:gd name="T55" fmla="*/ 43 h 115"/>
              <a:gd name="T56" fmla="*/ 202 w 219"/>
              <a:gd name="T57" fmla="*/ 25 h 1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219" h="115">
                <a:moveTo>
                  <a:pt x="202" y="25"/>
                </a:moveTo>
                <a:cubicBezTo>
                  <a:pt x="202" y="17"/>
                  <a:pt x="202" y="17"/>
                  <a:pt x="202" y="17"/>
                </a:cubicBezTo>
                <a:cubicBezTo>
                  <a:pt x="202" y="8"/>
                  <a:pt x="194" y="0"/>
                  <a:pt x="185" y="0"/>
                </a:cubicBezTo>
                <a:cubicBezTo>
                  <a:pt x="171" y="0"/>
                  <a:pt x="171" y="0"/>
                  <a:pt x="171" y="0"/>
                </a:cubicBezTo>
                <a:cubicBezTo>
                  <a:pt x="162" y="0"/>
                  <a:pt x="155" y="8"/>
                  <a:pt x="155" y="17"/>
                </a:cubicBezTo>
                <a:cubicBezTo>
                  <a:pt x="155" y="40"/>
                  <a:pt x="155" y="40"/>
                  <a:pt x="155" y="40"/>
                </a:cubicBezTo>
                <a:cubicBezTo>
                  <a:pt x="65" y="40"/>
                  <a:pt x="65" y="40"/>
                  <a:pt x="65" y="40"/>
                </a:cubicBezTo>
                <a:cubicBezTo>
                  <a:pt x="65" y="17"/>
                  <a:pt x="65" y="17"/>
                  <a:pt x="65" y="17"/>
                </a:cubicBezTo>
                <a:cubicBezTo>
                  <a:pt x="65" y="8"/>
                  <a:pt x="57" y="0"/>
                  <a:pt x="48" y="0"/>
                </a:cubicBezTo>
                <a:cubicBezTo>
                  <a:pt x="34" y="0"/>
                  <a:pt x="34" y="0"/>
                  <a:pt x="34" y="0"/>
                </a:cubicBezTo>
                <a:cubicBezTo>
                  <a:pt x="25" y="0"/>
                  <a:pt x="17" y="8"/>
                  <a:pt x="17" y="17"/>
                </a:cubicBezTo>
                <a:cubicBezTo>
                  <a:pt x="17" y="25"/>
                  <a:pt x="17" y="25"/>
                  <a:pt x="17" y="25"/>
                </a:cubicBezTo>
                <a:cubicBezTo>
                  <a:pt x="8" y="25"/>
                  <a:pt x="0" y="33"/>
                  <a:pt x="0" y="43"/>
                </a:cubicBezTo>
                <a:cubicBezTo>
                  <a:pt x="0" y="73"/>
                  <a:pt x="0" y="73"/>
                  <a:pt x="0" y="73"/>
                </a:cubicBezTo>
                <a:cubicBezTo>
                  <a:pt x="0" y="82"/>
                  <a:pt x="8" y="90"/>
                  <a:pt x="17" y="90"/>
                </a:cubicBezTo>
                <a:cubicBezTo>
                  <a:pt x="17" y="98"/>
                  <a:pt x="17" y="98"/>
                  <a:pt x="17" y="98"/>
                </a:cubicBezTo>
                <a:cubicBezTo>
                  <a:pt x="17" y="108"/>
                  <a:pt x="25" y="115"/>
                  <a:pt x="34" y="115"/>
                </a:cubicBezTo>
                <a:cubicBezTo>
                  <a:pt x="48" y="115"/>
                  <a:pt x="48" y="115"/>
                  <a:pt x="48" y="115"/>
                </a:cubicBezTo>
                <a:cubicBezTo>
                  <a:pt x="57" y="115"/>
                  <a:pt x="65" y="108"/>
                  <a:pt x="65" y="98"/>
                </a:cubicBezTo>
                <a:cubicBezTo>
                  <a:pt x="65" y="76"/>
                  <a:pt x="65" y="76"/>
                  <a:pt x="65" y="76"/>
                </a:cubicBezTo>
                <a:cubicBezTo>
                  <a:pt x="155" y="76"/>
                  <a:pt x="155" y="76"/>
                  <a:pt x="155" y="76"/>
                </a:cubicBezTo>
                <a:cubicBezTo>
                  <a:pt x="155" y="98"/>
                  <a:pt x="155" y="98"/>
                  <a:pt x="155" y="98"/>
                </a:cubicBezTo>
                <a:cubicBezTo>
                  <a:pt x="155" y="108"/>
                  <a:pt x="162" y="115"/>
                  <a:pt x="171" y="115"/>
                </a:cubicBezTo>
                <a:cubicBezTo>
                  <a:pt x="185" y="115"/>
                  <a:pt x="185" y="115"/>
                  <a:pt x="185" y="115"/>
                </a:cubicBezTo>
                <a:cubicBezTo>
                  <a:pt x="194" y="115"/>
                  <a:pt x="202" y="108"/>
                  <a:pt x="202" y="98"/>
                </a:cubicBezTo>
                <a:cubicBezTo>
                  <a:pt x="202" y="90"/>
                  <a:pt x="202" y="90"/>
                  <a:pt x="202" y="90"/>
                </a:cubicBezTo>
                <a:cubicBezTo>
                  <a:pt x="211" y="90"/>
                  <a:pt x="219" y="82"/>
                  <a:pt x="219" y="73"/>
                </a:cubicBezTo>
                <a:cubicBezTo>
                  <a:pt x="219" y="43"/>
                  <a:pt x="219" y="43"/>
                  <a:pt x="219" y="43"/>
                </a:cubicBezTo>
                <a:cubicBezTo>
                  <a:pt x="219" y="33"/>
                  <a:pt x="211" y="25"/>
                  <a:pt x="202" y="25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55" name="Group 54"/>
          <p:cNvGrpSpPr/>
          <p:nvPr/>
        </p:nvGrpSpPr>
        <p:grpSpPr>
          <a:xfrm>
            <a:off x="5567983" y="4034741"/>
            <a:ext cx="494243" cy="425210"/>
            <a:chOff x="8359775" y="431800"/>
            <a:chExt cx="784225" cy="674688"/>
          </a:xfrm>
          <a:solidFill>
            <a:schemeClr val="bg1"/>
          </a:solidFill>
        </p:grpSpPr>
        <p:sp>
          <p:nvSpPr>
            <p:cNvPr id="56" name="Freeform 7"/>
            <p:cNvSpPr>
              <a:spLocks/>
            </p:cNvSpPr>
            <p:nvPr/>
          </p:nvSpPr>
          <p:spPr bwMode="auto">
            <a:xfrm>
              <a:off x="8359775" y="431800"/>
              <a:ext cx="784225" cy="398463"/>
            </a:xfrm>
            <a:custGeom>
              <a:avLst/>
              <a:gdLst>
                <a:gd name="T0" fmla="*/ 152 w 209"/>
                <a:gd name="T1" fmla="*/ 0 h 106"/>
                <a:gd name="T2" fmla="*/ 105 w 209"/>
                <a:gd name="T3" fmla="*/ 28 h 106"/>
                <a:gd name="T4" fmla="*/ 57 w 209"/>
                <a:gd name="T5" fmla="*/ 0 h 106"/>
                <a:gd name="T6" fmla="*/ 11 w 209"/>
                <a:gd name="T7" fmla="*/ 28 h 106"/>
                <a:gd name="T8" fmla="*/ 12 w 209"/>
                <a:gd name="T9" fmla="*/ 91 h 106"/>
                <a:gd name="T10" fmla="*/ 12 w 209"/>
                <a:gd name="T11" fmla="*/ 91 h 106"/>
                <a:gd name="T12" fmla="*/ 57 w 209"/>
                <a:gd name="T13" fmla="*/ 91 h 106"/>
                <a:gd name="T14" fmla="*/ 67 w 209"/>
                <a:gd name="T15" fmla="*/ 73 h 106"/>
                <a:gd name="T16" fmla="*/ 76 w 209"/>
                <a:gd name="T17" fmla="*/ 73 h 106"/>
                <a:gd name="T18" fmla="*/ 95 w 209"/>
                <a:gd name="T19" fmla="*/ 106 h 106"/>
                <a:gd name="T20" fmla="*/ 123 w 209"/>
                <a:gd name="T21" fmla="*/ 45 h 106"/>
                <a:gd name="T22" fmla="*/ 133 w 209"/>
                <a:gd name="T23" fmla="*/ 46 h 106"/>
                <a:gd name="T24" fmla="*/ 150 w 209"/>
                <a:gd name="T25" fmla="*/ 91 h 106"/>
                <a:gd name="T26" fmla="*/ 197 w 209"/>
                <a:gd name="T27" fmla="*/ 91 h 106"/>
                <a:gd name="T28" fmla="*/ 197 w 209"/>
                <a:gd name="T29" fmla="*/ 91 h 106"/>
                <a:gd name="T30" fmla="*/ 198 w 209"/>
                <a:gd name="T31" fmla="*/ 28 h 106"/>
                <a:gd name="T32" fmla="*/ 152 w 209"/>
                <a:gd name="T33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9" h="106">
                  <a:moveTo>
                    <a:pt x="152" y="0"/>
                  </a:moveTo>
                  <a:cubicBezTo>
                    <a:pt x="131" y="0"/>
                    <a:pt x="114" y="12"/>
                    <a:pt x="105" y="28"/>
                  </a:cubicBezTo>
                  <a:cubicBezTo>
                    <a:pt x="95" y="12"/>
                    <a:pt x="78" y="0"/>
                    <a:pt x="57" y="0"/>
                  </a:cubicBezTo>
                  <a:cubicBezTo>
                    <a:pt x="38" y="0"/>
                    <a:pt x="20" y="12"/>
                    <a:pt x="11" y="28"/>
                  </a:cubicBezTo>
                  <a:cubicBezTo>
                    <a:pt x="0" y="49"/>
                    <a:pt x="4" y="71"/>
                    <a:pt x="12" y="91"/>
                  </a:cubicBezTo>
                  <a:cubicBezTo>
                    <a:pt x="12" y="91"/>
                    <a:pt x="12" y="91"/>
                    <a:pt x="12" y="91"/>
                  </a:cubicBezTo>
                  <a:cubicBezTo>
                    <a:pt x="57" y="91"/>
                    <a:pt x="57" y="91"/>
                    <a:pt x="57" y="91"/>
                  </a:cubicBezTo>
                  <a:cubicBezTo>
                    <a:pt x="67" y="73"/>
                    <a:pt x="67" y="73"/>
                    <a:pt x="67" y="73"/>
                  </a:cubicBezTo>
                  <a:cubicBezTo>
                    <a:pt x="69" y="69"/>
                    <a:pt x="74" y="69"/>
                    <a:pt x="76" y="73"/>
                  </a:cubicBezTo>
                  <a:cubicBezTo>
                    <a:pt x="95" y="106"/>
                    <a:pt x="95" y="106"/>
                    <a:pt x="95" y="106"/>
                  </a:cubicBezTo>
                  <a:cubicBezTo>
                    <a:pt x="123" y="45"/>
                    <a:pt x="123" y="45"/>
                    <a:pt x="123" y="45"/>
                  </a:cubicBezTo>
                  <a:cubicBezTo>
                    <a:pt x="125" y="41"/>
                    <a:pt x="132" y="41"/>
                    <a:pt x="133" y="46"/>
                  </a:cubicBezTo>
                  <a:cubicBezTo>
                    <a:pt x="150" y="91"/>
                    <a:pt x="150" y="91"/>
                    <a:pt x="150" y="91"/>
                  </a:cubicBezTo>
                  <a:cubicBezTo>
                    <a:pt x="197" y="91"/>
                    <a:pt x="197" y="91"/>
                    <a:pt x="197" y="91"/>
                  </a:cubicBezTo>
                  <a:cubicBezTo>
                    <a:pt x="197" y="91"/>
                    <a:pt x="197" y="91"/>
                    <a:pt x="197" y="91"/>
                  </a:cubicBezTo>
                  <a:cubicBezTo>
                    <a:pt x="205" y="71"/>
                    <a:pt x="209" y="49"/>
                    <a:pt x="198" y="28"/>
                  </a:cubicBezTo>
                  <a:cubicBezTo>
                    <a:pt x="189" y="12"/>
                    <a:pt x="171" y="0"/>
                    <a:pt x="15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8"/>
            <p:cNvSpPr>
              <a:spLocks/>
            </p:cNvSpPr>
            <p:nvPr/>
          </p:nvSpPr>
          <p:spPr bwMode="auto">
            <a:xfrm>
              <a:off x="8442325" y="717550"/>
              <a:ext cx="619125" cy="388938"/>
            </a:xfrm>
            <a:custGeom>
              <a:avLst/>
              <a:gdLst>
                <a:gd name="T0" fmla="*/ 115 w 165"/>
                <a:gd name="T1" fmla="*/ 28 h 104"/>
                <a:gd name="T2" fmla="*/ 105 w 165"/>
                <a:gd name="T3" fmla="*/ 0 h 104"/>
                <a:gd name="T4" fmla="*/ 78 w 165"/>
                <a:gd name="T5" fmla="*/ 56 h 104"/>
                <a:gd name="T6" fmla="*/ 69 w 165"/>
                <a:gd name="T7" fmla="*/ 56 h 104"/>
                <a:gd name="T8" fmla="*/ 49 w 165"/>
                <a:gd name="T9" fmla="*/ 22 h 104"/>
                <a:gd name="T10" fmla="*/ 46 w 165"/>
                <a:gd name="T11" fmla="*/ 28 h 104"/>
                <a:gd name="T12" fmla="*/ 41 w 165"/>
                <a:gd name="T13" fmla="*/ 31 h 104"/>
                <a:gd name="T14" fmla="*/ 0 w 165"/>
                <a:gd name="T15" fmla="*/ 31 h 104"/>
                <a:gd name="T16" fmla="*/ 79 w 165"/>
                <a:gd name="T17" fmla="*/ 102 h 104"/>
                <a:gd name="T18" fmla="*/ 86 w 165"/>
                <a:gd name="T19" fmla="*/ 102 h 104"/>
                <a:gd name="T20" fmla="*/ 165 w 165"/>
                <a:gd name="T21" fmla="*/ 31 h 104"/>
                <a:gd name="T22" fmla="*/ 120 w 165"/>
                <a:gd name="T23" fmla="*/ 31 h 104"/>
                <a:gd name="T24" fmla="*/ 115 w 165"/>
                <a:gd name="T25" fmla="*/ 28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5" h="104">
                  <a:moveTo>
                    <a:pt x="115" y="28"/>
                  </a:moveTo>
                  <a:cubicBezTo>
                    <a:pt x="105" y="0"/>
                    <a:pt x="105" y="0"/>
                    <a:pt x="105" y="0"/>
                  </a:cubicBezTo>
                  <a:cubicBezTo>
                    <a:pt x="78" y="56"/>
                    <a:pt x="78" y="56"/>
                    <a:pt x="78" y="56"/>
                  </a:cubicBezTo>
                  <a:cubicBezTo>
                    <a:pt x="76" y="60"/>
                    <a:pt x="71" y="60"/>
                    <a:pt x="69" y="56"/>
                  </a:cubicBezTo>
                  <a:cubicBezTo>
                    <a:pt x="49" y="22"/>
                    <a:pt x="49" y="22"/>
                    <a:pt x="49" y="22"/>
                  </a:cubicBezTo>
                  <a:cubicBezTo>
                    <a:pt x="46" y="28"/>
                    <a:pt x="46" y="28"/>
                    <a:pt x="46" y="28"/>
                  </a:cubicBezTo>
                  <a:cubicBezTo>
                    <a:pt x="45" y="30"/>
                    <a:pt x="43" y="31"/>
                    <a:pt x="41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23" y="62"/>
                    <a:pt x="66" y="93"/>
                    <a:pt x="79" y="102"/>
                  </a:cubicBezTo>
                  <a:cubicBezTo>
                    <a:pt x="81" y="104"/>
                    <a:pt x="84" y="104"/>
                    <a:pt x="86" y="102"/>
                  </a:cubicBezTo>
                  <a:cubicBezTo>
                    <a:pt x="99" y="93"/>
                    <a:pt x="142" y="62"/>
                    <a:pt x="165" y="31"/>
                  </a:cubicBezTo>
                  <a:cubicBezTo>
                    <a:pt x="120" y="31"/>
                    <a:pt x="120" y="31"/>
                    <a:pt x="120" y="31"/>
                  </a:cubicBezTo>
                  <a:cubicBezTo>
                    <a:pt x="118" y="31"/>
                    <a:pt x="116" y="30"/>
                    <a:pt x="115" y="2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58" name="Freeform 10"/>
          <p:cNvSpPr>
            <a:spLocks/>
          </p:cNvSpPr>
          <p:nvPr/>
        </p:nvSpPr>
        <p:spPr bwMode="auto">
          <a:xfrm>
            <a:off x="7079320" y="3434067"/>
            <a:ext cx="188240" cy="276049"/>
          </a:xfrm>
          <a:custGeom>
            <a:avLst/>
            <a:gdLst>
              <a:gd name="T0" fmla="*/ 145 w 145"/>
              <a:gd name="T1" fmla="*/ 117 h 213"/>
              <a:gd name="T2" fmla="*/ 104 w 145"/>
              <a:gd name="T3" fmla="*/ 74 h 213"/>
              <a:gd name="T4" fmla="*/ 73 w 145"/>
              <a:gd name="T5" fmla="*/ 87 h 213"/>
              <a:gd name="T6" fmla="*/ 72 w 145"/>
              <a:gd name="T7" fmla="*/ 59 h 213"/>
              <a:gd name="T8" fmla="*/ 128 w 145"/>
              <a:gd name="T9" fmla="*/ 14 h 213"/>
              <a:gd name="T10" fmla="*/ 128 w 145"/>
              <a:gd name="T11" fmla="*/ 11 h 213"/>
              <a:gd name="T12" fmla="*/ 128 w 145"/>
              <a:gd name="T13" fmla="*/ 11 h 213"/>
              <a:gd name="T14" fmla="*/ 69 w 145"/>
              <a:gd name="T15" fmla="*/ 47 h 213"/>
              <a:gd name="T16" fmla="*/ 64 w 145"/>
              <a:gd name="T17" fmla="*/ 33 h 213"/>
              <a:gd name="T18" fmla="*/ 52 w 145"/>
              <a:gd name="T19" fmla="*/ 43 h 213"/>
              <a:gd name="T20" fmla="*/ 67 w 145"/>
              <a:gd name="T21" fmla="*/ 86 h 213"/>
              <a:gd name="T22" fmla="*/ 42 w 145"/>
              <a:gd name="T23" fmla="*/ 74 h 213"/>
              <a:gd name="T24" fmla="*/ 0 w 145"/>
              <a:gd name="T25" fmla="*/ 117 h 213"/>
              <a:gd name="T26" fmla="*/ 0 w 145"/>
              <a:gd name="T27" fmla="*/ 119 h 213"/>
              <a:gd name="T28" fmla="*/ 72 w 145"/>
              <a:gd name="T29" fmla="*/ 201 h 213"/>
              <a:gd name="T30" fmla="*/ 89 w 145"/>
              <a:gd name="T31" fmla="*/ 204 h 213"/>
              <a:gd name="T32" fmla="*/ 145 w 145"/>
              <a:gd name="T33" fmla="*/ 119 h 213"/>
              <a:gd name="T34" fmla="*/ 145 w 145"/>
              <a:gd name="T35" fmla="*/ 119 h 213"/>
              <a:gd name="T36" fmla="*/ 145 w 145"/>
              <a:gd name="T37" fmla="*/ 117 h 2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45" h="213">
                <a:moveTo>
                  <a:pt x="145" y="117"/>
                </a:moveTo>
                <a:cubicBezTo>
                  <a:pt x="145" y="97"/>
                  <a:pt x="124" y="74"/>
                  <a:pt x="104" y="74"/>
                </a:cubicBezTo>
                <a:cubicBezTo>
                  <a:pt x="95" y="74"/>
                  <a:pt x="82" y="86"/>
                  <a:pt x="73" y="87"/>
                </a:cubicBezTo>
                <a:cubicBezTo>
                  <a:pt x="73" y="75"/>
                  <a:pt x="73" y="66"/>
                  <a:pt x="72" y="59"/>
                </a:cubicBezTo>
                <a:cubicBezTo>
                  <a:pt x="116" y="73"/>
                  <a:pt x="126" y="25"/>
                  <a:pt x="128" y="14"/>
                </a:cubicBezTo>
                <a:cubicBezTo>
                  <a:pt x="128" y="12"/>
                  <a:pt x="128" y="11"/>
                  <a:pt x="128" y="11"/>
                </a:cubicBezTo>
                <a:cubicBezTo>
                  <a:pt x="128" y="11"/>
                  <a:pt x="128" y="11"/>
                  <a:pt x="128" y="11"/>
                </a:cubicBezTo>
                <a:cubicBezTo>
                  <a:pt x="86" y="0"/>
                  <a:pt x="73" y="29"/>
                  <a:pt x="69" y="47"/>
                </a:cubicBezTo>
                <a:cubicBezTo>
                  <a:pt x="67" y="36"/>
                  <a:pt x="64" y="33"/>
                  <a:pt x="64" y="33"/>
                </a:cubicBezTo>
                <a:cubicBezTo>
                  <a:pt x="58" y="31"/>
                  <a:pt x="52" y="43"/>
                  <a:pt x="52" y="43"/>
                </a:cubicBezTo>
                <a:cubicBezTo>
                  <a:pt x="62" y="51"/>
                  <a:pt x="66" y="71"/>
                  <a:pt x="67" y="86"/>
                </a:cubicBezTo>
                <a:cubicBezTo>
                  <a:pt x="57" y="83"/>
                  <a:pt x="52" y="74"/>
                  <a:pt x="42" y="74"/>
                </a:cubicBezTo>
                <a:cubicBezTo>
                  <a:pt x="22" y="74"/>
                  <a:pt x="0" y="97"/>
                  <a:pt x="0" y="117"/>
                </a:cubicBezTo>
                <a:cubicBezTo>
                  <a:pt x="0" y="118"/>
                  <a:pt x="0" y="119"/>
                  <a:pt x="0" y="119"/>
                </a:cubicBezTo>
                <a:cubicBezTo>
                  <a:pt x="0" y="180"/>
                  <a:pt x="42" y="213"/>
                  <a:pt x="72" y="201"/>
                </a:cubicBezTo>
                <a:cubicBezTo>
                  <a:pt x="72" y="201"/>
                  <a:pt x="79" y="204"/>
                  <a:pt x="89" y="204"/>
                </a:cubicBezTo>
                <a:cubicBezTo>
                  <a:pt x="109" y="204"/>
                  <a:pt x="140" y="192"/>
                  <a:pt x="145" y="119"/>
                </a:cubicBezTo>
                <a:cubicBezTo>
                  <a:pt x="145" y="119"/>
                  <a:pt x="145" y="119"/>
                  <a:pt x="145" y="119"/>
                </a:cubicBezTo>
                <a:cubicBezTo>
                  <a:pt x="145" y="119"/>
                  <a:pt x="145" y="118"/>
                  <a:pt x="145" y="117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59" name="Group 14"/>
          <p:cNvGrpSpPr>
            <a:grpSpLocks noChangeAspect="1"/>
          </p:cNvGrpSpPr>
          <p:nvPr/>
        </p:nvGrpSpPr>
        <p:grpSpPr bwMode="auto">
          <a:xfrm>
            <a:off x="7823091" y="2001241"/>
            <a:ext cx="275151" cy="279228"/>
            <a:chOff x="2541" y="1279"/>
            <a:chExt cx="675" cy="685"/>
          </a:xfrm>
          <a:solidFill>
            <a:schemeClr val="bg1"/>
          </a:solidFill>
        </p:grpSpPr>
        <p:sp>
          <p:nvSpPr>
            <p:cNvPr id="60" name="Freeform 15"/>
            <p:cNvSpPr>
              <a:spLocks/>
            </p:cNvSpPr>
            <p:nvPr/>
          </p:nvSpPr>
          <p:spPr bwMode="auto">
            <a:xfrm>
              <a:off x="2541" y="1279"/>
              <a:ext cx="533" cy="536"/>
            </a:xfrm>
            <a:custGeom>
              <a:avLst/>
              <a:gdLst>
                <a:gd name="T0" fmla="*/ 70 w 226"/>
                <a:gd name="T1" fmla="*/ 227 h 227"/>
                <a:gd name="T2" fmla="*/ 109 w 226"/>
                <a:gd name="T3" fmla="*/ 215 h 227"/>
                <a:gd name="T4" fmla="*/ 108 w 226"/>
                <a:gd name="T5" fmla="*/ 205 h 227"/>
                <a:gd name="T6" fmla="*/ 108 w 226"/>
                <a:gd name="T7" fmla="*/ 203 h 227"/>
                <a:gd name="T8" fmla="*/ 110 w 226"/>
                <a:gd name="T9" fmla="*/ 187 h 227"/>
                <a:gd name="T10" fmla="*/ 116 w 226"/>
                <a:gd name="T11" fmla="*/ 169 h 227"/>
                <a:gd name="T12" fmla="*/ 136 w 226"/>
                <a:gd name="T13" fmla="*/ 139 h 227"/>
                <a:gd name="T14" fmla="*/ 137 w 226"/>
                <a:gd name="T15" fmla="*/ 138 h 227"/>
                <a:gd name="T16" fmla="*/ 78 w 226"/>
                <a:gd name="T17" fmla="*/ 78 h 227"/>
                <a:gd name="T18" fmla="*/ 120 w 226"/>
                <a:gd name="T19" fmla="*/ 36 h 227"/>
                <a:gd name="T20" fmla="*/ 155 w 226"/>
                <a:gd name="T21" fmla="*/ 21 h 227"/>
                <a:gd name="T22" fmla="*/ 190 w 226"/>
                <a:gd name="T23" fmla="*/ 36 h 227"/>
                <a:gd name="T24" fmla="*/ 205 w 226"/>
                <a:gd name="T25" fmla="*/ 71 h 227"/>
                <a:gd name="T26" fmla="*/ 190 w 226"/>
                <a:gd name="T27" fmla="*/ 106 h 227"/>
                <a:gd name="T28" fmla="*/ 183 w 226"/>
                <a:gd name="T29" fmla="*/ 113 h 227"/>
                <a:gd name="T30" fmla="*/ 200 w 226"/>
                <a:gd name="T31" fmla="*/ 112 h 227"/>
                <a:gd name="T32" fmla="*/ 202 w 226"/>
                <a:gd name="T33" fmla="*/ 111 h 227"/>
                <a:gd name="T34" fmla="*/ 213 w 226"/>
                <a:gd name="T35" fmla="*/ 112 h 227"/>
                <a:gd name="T36" fmla="*/ 226 w 226"/>
                <a:gd name="T37" fmla="*/ 71 h 227"/>
                <a:gd name="T38" fmla="*/ 205 w 226"/>
                <a:gd name="T39" fmla="*/ 21 h 227"/>
                <a:gd name="T40" fmla="*/ 155 w 226"/>
                <a:gd name="T41" fmla="*/ 0 h 227"/>
                <a:gd name="T42" fmla="*/ 105 w 226"/>
                <a:gd name="T43" fmla="*/ 21 h 227"/>
                <a:gd name="T44" fmla="*/ 20 w 226"/>
                <a:gd name="T45" fmla="*/ 106 h 227"/>
                <a:gd name="T46" fmla="*/ 0 w 226"/>
                <a:gd name="T47" fmla="*/ 156 h 227"/>
                <a:gd name="T48" fmla="*/ 20 w 226"/>
                <a:gd name="T49" fmla="*/ 206 h 227"/>
                <a:gd name="T50" fmla="*/ 70 w 226"/>
                <a:gd name="T51" fmla="*/ 227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26" h="227">
                  <a:moveTo>
                    <a:pt x="70" y="227"/>
                  </a:moveTo>
                  <a:cubicBezTo>
                    <a:pt x="84" y="227"/>
                    <a:pt x="97" y="223"/>
                    <a:pt x="109" y="215"/>
                  </a:cubicBezTo>
                  <a:cubicBezTo>
                    <a:pt x="108" y="212"/>
                    <a:pt x="108" y="209"/>
                    <a:pt x="108" y="205"/>
                  </a:cubicBezTo>
                  <a:cubicBezTo>
                    <a:pt x="108" y="204"/>
                    <a:pt x="108" y="204"/>
                    <a:pt x="108" y="203"/>
                  </a:cubicBezTo>
                  <a:cubicBezTo>
                    <a:pt x="108" y="197"/>
                    <a:pt x="109" y="192"/>
                    <a:pt x="110" y="187"/>
                  </a:cubicBezTo>
                  <a:cubicBezTo>
                    <a:pt x="111" y="180"/>
                    <a:pt x="113" y="174"/>
                    <a:pt x="116" y="169"/>
                  </a:cubicBezTo>
                  <a:cubicBezTo>
                    <a:pt x="120" y="157"/>
                    <a:pt x="127" y="147"/>
                    <a:pt x="136" y="139"/>
                  </a:cubicBezTo>
                  <a:cubicBezTo>
                    <a:pt x="136" y="138"/>
                    <a:pt x="136" y="138"/>
                    <a:pt x="137" y="138"/>
                  </a:cubicBezTo>
                  <a:cubicBezTo>
                    <a:pt x="78" y="78"/>
                    <a:pt x="78" y="78"/>
                    <a:pt x="78" y="78"/>
                  </a:cubicBezTo>
                  <a:cubicBezTo>
                    <a:pt x="120" y="36"/>
                    <a:pt x="120" y="36"/>
                    <a:pt x="120" y="36"/>
                  </a:cubicBezTo>
                  <a:cubicBezTo>
                    <a:pt x="130" y="27"/>
                    <a:pt x="142" y="21"/>
                    <a:pt x="155" y="21"/>
                  </a:cubicBezTo>
                  <a:cubicBezTo>
                    <a:pt x="169" y="21"/>
                    <a:pt x="181" y="27"/>
                    <a:pt x="190" y="36"/>
                  </a:cubicBezTo>
                  <a:cubicBezTo>
                    <a:pt x="200" y="45"/>
                    <a:pt x="205" y="58"/>
                    <a:pt x="205" y="71"/>
                  </a:cubicBezTo>
                  <a:cubicBezTo>
                    <a:pt x="205" y="84"/>
                    <a:pt x="200" y="97"/>
                    <a:pt x="190" y="106"/>
                  </a:cubicBezTo>
                  <a:cubicBezTo>
                    <a:pt x="183" y="113"/>
                    <a:pt x="183" y="113"/>
                    <a:pt x="183" y="113"/>
                  </a:cubicBezTo>
                  <a:cubicBezTo>
                    <a:pt x="189" y="112"/>
                    <a:pt x="194" y="112"/>
                    <a:pt x="200" y="112"/>
                  </a:cubicBezTo>
                  <a:cubicBezTo>
                    <a:pt x="201" y="112"/>
                    <a:pt x="201" y="111"/>
                    <a:pt x="202" y="111"/>
                  </a:cubicBezTo>
                  <a:cubicBezTo>
                    <a:pt x="206" y="111"/>
                    <a:pt x="209" y="112"/>
                    <a:pt x="213" y="112"/>
                  </a:cubicBezTo>
                  <a:cubicBezTo>
                    <a:pt x="221" y="100"/>
                    <a:pt x="226" y="86"/>
                    <a:pt x="226" y="71"/>
                  </a:cubicBezTo>
                  <a:cubicBezTo>
                    <a:pt x="226" y="52"/>
                    <a:pt x="219" y="35"/>
                    <a:pt x="205" y="21"/>
                  </a:cubicBezTo>
                  <a:cubicBezTo>
                    <a:pt x="192" y="8"/>
                    <a:pt x="174" y="0"/>
                    <a:pt x="155" y="0"/>
                  </a:cubicBezTo>
                  <a:cubicBezTo>
                    <a:pt x="136" y="0"/>
                    <a:pt x="119" y="8"/>
                    <a:pt x="105" y="21"/>
                  </a:cubicBezTo>
                  <a:cubicBezTo>
                    <a:pt x="20" y="106"/>
                    <a:pt x="20" y="106"/>
                    <a:pt x="20" y="106"/>
                  </a:cubicBezTo>
                  <a:cubicBezTo>
                    <a:pt x="7" y="119"/>
                    <a:pt x="0" y="137"/>
                    <a:pt x="0" y="156"/>
                  </a:cubicBezTo>
                  <a:cubicBezTo>
                    <a:pt x="0" y="175"/>
                    <a:pt x="7" y="193"/>
                    <a:pt x="20" y="206"/>
                  </a:cubicBezTo>
                  <a:cubicBezTo>
                    <a:pt x="34" y="219"/>
                    <a:pt x="52" y="227"/>
                    <a:pt x="70" y="22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16"/>
            <p:cNvSpPr>
              <a:spLocks/>
            </p:cNvSpPr>
            <p:nvPr/>
          </p:nvSpPr>
          <p:spPr bwMode="auto">
            <a:xfrm>
              <a:off x="2817" y="1563"/>
              <a:ext cx="326" cy="325"/>
            </a:xfrm>
            <a:custGeom>
              <a:avLst/>
              <a:gdLst>
                <a:gd name="T0" fmla="*/ 89 w 138"/>
                <a:gd name="T1" fmla="*/ 1 h 138"/>
                <a:gd name="T2" fmla="*/ 85 w 138"/>
                <a:gd name="T3" fmla="*/ 0 h 138"/>
                <a:gd name="T4" fmla="*/ 73 w 138"/>
                <a:gd name="T5" fmla="*/ 1 h 138"/>
                <a:gd name="T6" fmla="*/ 53 w 138"/>
                <a:gd name="T7" fmla="*/ 7 h 138"/>
                <a:gd name="T8" fmla="*/ 26 w 138"/>
                <a:gd name="T9" fmla="*/ 24 h 138"/>
                <a:gd name="T10" fmla="*/ 6 w 138"/>
                <a:gd name="T11" fmla="*/ 53 h 138"/>
                <a:gd name="T12" fmla="*/ 1 w 138"/>
                <a:gd name="T13" fmla="*/ 73 h 138"/>
                <a:gd name="T14" fmla="*/ 0 w 138"/>
                <a:gd name="T15" fmla="*/ 85 h 138"/>
                <a:gd name="T16" fmla="*/ 0 w 138"/>
                <a:gd name="T17" fmla="*/ 89 h 138"/>
                <a:gd name="T18" fmla="*/ 19 w 138"/>
                <a:gd name="T19" fmla="*/ 138 h 138"/>
                <a:gd name="T20" fmla="*/ 138 w 138"/>
                <a:gd name="T21" fmla="*/ 19 h 138"/>
                <a:gd name="T22" fmla="*/ 89 w 138"/>
                <a:gd name="T23" fmla="*/ 1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8" h="138">
                  <a:moveTo>
                    <a:pt x="89" y="1"/>
                  </a:moveTo>
                  <a:cubicBezTo>
                    <a:pt x="87" y="1"/>
                    <a:pt x="86" y="0"/>
                    <a:pt x="85" y="0"/>
                  </a:cubicBezTo>
                  <a:cubicBezTo>
                    <a:pt x="81" y="0"/>
                    <a:pt x="77" y="1"/>
                    <a:pt x="73" y="1"/>
                  </a:cubicBezTo>
                  <a:cubicBezTo>
                    <a:pt x="66" y="2"/>
                    <a:pt x="59" y="4"/>
                    <a:pt x="53" y="7"/>
                  </a:cubicBezTo>
                  <a:cubicBezTo>
                    <a:pt x="43" y="11"/>
                    <a:pt x="34" y="17"/>
                    <a:pt x="26" y="24"/>
                  </a:cubicBezTo>
                  <a:cubicBezTo>
                    <a:pt x="18" y="32"/>
                    <a:pt x="11" y="42"/>
                    <a:pt x="6" y="53"/>
                  </a:cubicBezTo>
                  <a:cubicBezTo>
                    <a:pt x="4" y="60"/>
                    <a:pt x="2" y="66"/>
                    <a:pt x="1" y="73"/>
                  </a:cubicBezTo>
                  <a:cubicBezTo>
                    <a:pt x="1" y="77"/>
                    <a:pt x="0" y="81"/>
                    <a:pt x="0" y="85"/>
                  </a:cubicBezTo>
                  <a:cubicBezTo>
                    <a:pt x="0" y="86"/>
                    <a:pt x="0" y="88"/>
                    <a:pt x="0" y="89"/>
                  </a:cubicBezTo>
                  <a:cubicBezTo>
                    <a:pt x="1" y="108"/>
                    <a:pt x="8" y="125"/>
                    <a:pt x="19" y="138"/>
                  </a:cubicBezTo>
                  <a:cubicBezTo>
                    <a:pt x="138" y="19"/>
                    <a:pt x="138" y="19"/>
                    <a:pt x="138" y="19"/>
                  </a:cubicBezTo>
                  <a:cubicBezTo>
                    <a:pt x="124" y="8"/>
                    <a:pt x="107" y="1"/>
                    <a:pt x="89" y="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17"/>
            <p:cNvSpPr>
              <a:spLocks/>
            </p:cNvSpPr>
            <p:nvPr/>
          </p:nvSpPr>
          <p:spPr bwMode="auto">
            <a:xfrm>
              <a:off x="2892" y="1638"/>
              <a:ext cx="324" cy="326"/>
            </a:xfrm>
            <a:custGeom>
              <a:avLst/>
              <a:gdLst>
                <a:gd name="T0" fmla="*/ 119 w 137"/>
                <a:gd name="T1" fmla="*/ 0 h 138"/>
                <a:gd name="T2" fmla="*/ 0 w 137"/>
                <a:gd name="T3" fmla="*/ 119 h 138"/>
                <a:gd name="T4" fmla="*/ 53 w 137"/>
                <a:gd name="T5" fmla="*/ 138 h 138"/>
                <a:gd name="T6" fmla="*/ 137 w 137"/>
                <a:gd name="T7" fmla="*/ 53 h 138"/>
                <a:gd name="T8" fmla="*/ 119 w 137"/>
                <a:gd name="T9" fmla="*/ 0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7" h="138">
                  <a:moveTo>
                    <a:pt x="119" y="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14" y="131"/>
                    <a:pt x="33" y="138"/>
                    <a:pt x="53" y="138"/>
                  </a:cubicBezTo>
                  <a:cubicBezTo>
                    <a:pt x="100" y="138"/>
                    <a:pt x="137" y="100"/>
                    <a:pt x="137" y="53"/>
                  </a:cubicBezTo>
                  <a:cubicBezTo>
                    <a:pt x="137" y="33"/>
                    <a:pt x="130" y="14"/>
                    <a:pt x="1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68" name="Text Placeholder 2">
            <a:extLst>
              <a:ext uri="{FF2B5EF4-FFF2-40B4-BE49-F238E27FC236}">
                <a16:creationId xmlns:a16="http://schemas.microsoft.com/office/drawing/2014/main" id="{23E9B67F-91D6-406F-AEC8-4BD3EB0C9D97}"/>
              </a:ext>
            </a:extLst>
          </p:cNvPr>
          <p:cNvSpPr txBox="1">
            <a:spLocks/>
          </p:cNvSpPr>
          <p:nvPr/>
        </p:nvSpPr>
        <p:spPr>
          <a:xfrm>
            <a:off x="-444983" y="289946"/>
            <a:ext cx="6629400" cy="304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200" kern="1200" baseline="0">
                <a:solidFill>
                  <a:srgbClr val="50575B"/>
                </a:solidFill>
                <a:latin typeface="Regencie" pitchFamily="2" charset="0"/>
                <a:ea typeface="123marker" pitchFamily="2" charset="0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200" kern="1200">
                <a:solidFill>
                  <a:srgbClr val="50575B"/>
                </a:solidFill>
                <a:latin typeface="Regencie" pitchFamily="2" charset="0"/>
                <a:ea typeface="123marker" pitchFamily="2" charset="0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200" kern="1200">
                <a:solidFill>
                  <a:srgbClr val="50575B"/>
                </a:solidFill>
                <a:latin typeface="Regencie" pitchFamily="2" charset="0"/>
                <a:ea typeface="123marker" pitchFamily="2" charset="0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200" kern="1200">
                <a:solidFill>
                  <a:srgbClr val="50575B"/>
                </a:solidFill>
                <a:latin typeface="Regencie" pitchFamily="2" charset="0"/>
                <a:ea typeface="123marker" pitchFamily="2" charset="0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200" kern="1200">
                <a:solidFill>
                  <a:srgbClr val="50575B"/>
                </a:solidFill>
                <a:latin typeface="Regencie" pitchFamily="2" charset="0"/>
                <a:ea typeface="123marker" pitchFamily="2" charset="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The Bold Font" pitchFamily="2" charset="0"/>
              </a:rPr>
              <a:t>OUR SERVICE</a:t>
            </a:r>
          </a:p>
        </p:txBody>
      </p:sp>
      <p:sp>
        <p:nvSpPr>
          <p:cNvPr id="69" name="Freeform 6">
            <a:extLst>
              <a:ext uri="{FF2B5EF4-FFF2-40B4-BE49-F238E27FC236}">
                <a16:creationId xmlns:a16="http://schemas.microsoft.com/office/drawing/2014/main" id="{02140AF7-1FDB-4CEF-BBDD-2F7F07FAE398}"/>
              </a:ext>
            </a:extLst>
          </p:cNvPr>
          <p:cNvSpPr>
            <a:spLocks noEditPoints="1"/>
          </p:cNvSpPr>
          <p:nvPr/>
        </p:nvSpPr>
        <p:spPr bwMode="auto">
          <a:xfrm>
            <a:off x="827571" y="330065"/>
            <a:ext cx="530225" cy="529363"/>
          </a:xfrm>
          <a:custGeom>
            <a:avLst/>
            <a:gdLst>
              <a:gd name="T0" fmla="*/ 130 w 260"/>
              <a:gd name="T1" fmla="*/ 0 h 260"/>
              <a:gd name="T2" fmla="*/ 0 w 260"/>
              <a:gd name="T3" fmla="*/ 130 h 260"/>
              <a:gd name="T4" fmla="*/ 130 w 260"/>
              <a:gd name="T5" fmla="*/ 260 h 260"/>
              <a:gd name="T6" fmla="*/ 260 w 260"/>
              <a:gd name="T7" fmla="*/ 130 h 260"/>
              <a:gd name="T8" fmla="*/ 130 w 260"/>
              <a:gd name="T9" fmla="*/ 0 h 260"/>
              <a:gd name="T10" fmla="*/ 206 w 260"/>
              <a:gd name="T11" fmla="*/ 144 h 260"/>
              <a:gd name="T12" fmla="*/ 194 w 260"/>
              <a:gd name="T13" fmla="*/ 156 h 260"/>
              <a:gd name="T14" fmla="*/ 155 w 260"/>
              <a:gd name="T15" fmla="*/ 156 h 260"/>
              <a:gd name="T16" fmla="*/ 155 w 260"/>
              <a:gd name="T17" fmla="*/ 195 h 260"/>
              <a:gd name="T18" fmla="*/ 143 w 260"/>
              <a:gd name="T19" fmla="*/ 207 h 260"/>
              <a:gd name="T20" fmla="*/ 117 w 260"/>
              <a:gd name="T21" fmla="*/ 207 h 260"/>
              <a:gd name="T22" fmla="*/ 105 w 260"/>
              <a:gd name="T23" fmla="*/ 195 h 260"/>
              <a:gd name="T24" fmla="*/ 105 w 260"/>
              <a:gd name="T25" fmla="*/ 156 h 260"/>
              <a:gd name="T26" fmla="*/ 66 w 260"/>
              <a:gd name="T27" fmla="*/ 156 h 260"/>
              <a:gd name="T28" fmla="*/ 54 w 260"/>
              <a:gd name="T29" fmla="*/ 144 h 260"/>
              <a:gd name="T30" fmla="*/ 54 w 260"/>
              <a:gd name="T31" fmla="*/ 117 h 260"/>
              <a:gd name="T32" fmla="*/ 66 w 260"/>
              <a:gd name="T33" fmla="*/ 105 h 260"/>
              <a:gd name="T34" fmla="*/ 105 w 260"/>
              <a:gd name="T35" fmla="*/ 105 h 260"/>
              <a:gd name="T36" fmla="*/ 105 w 260"/>
              <a:gd name="T37" fmla="*/ 66 h 260"/>
              <a:gd name="T38" fmla="*/ 117 w 260"/>
              <a:gd name="T39" fmla="*/ 54 h 260"/>
              <a:gd name="T40" fmla="*/ 143 w 260"/>
              <a:gd name="T41" fmla="*/ 54 h 260"/>
              <a:gd name="T42" fmla="*/ 155 w 260"/>
              <a:gd name="T43" fmla="*/ 66 h 260"/>
              <a:gd name="T44" fmla="*/ 155 w 260"/>
              <a:gd name="T45" fmla="*/ 105 h 260"/>
              <a:gd name="T46" fmla="*/ 194 w 260"/>
              <a:gd name="T47" fmla="*/ 105 h 260"/>
              <a:gd name="T48" fmla="*/ 206 w 260"/>
              <a:gd name="T49" fmla="*/ 117 h 260"/>
              <a:gd name="T50" fmla="*/ 206 w 260"/>
              <a:gd name="T51" fmla="*/ 144 h 2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260" h="260">
                <a:moveTo>
                  <a:pt x="130" y="0"/>
                </a:moveTo>
                <a:cubicBezTo>
                  <a:pt x="58" y="0"/>
                  <a:pt x="0" y="59"/>
                  <a:pt x="0" y="130"/>
                </a:cubicBezTo>
                <a:cubicBezTo>
                  <a:pt x="0" y="202"/>
                  <a:pt x="58" y="260"/>
                  <a:pt x="130" y="260"/>
                </a:cubicBezTo>
                <a:cubicBezTo>
                  <a:pt x="202" y="260"/>
                  <a:pt x="260" y="202"/>
                  <a:pt x="260" y="130"/>
                </a:cubicBezTo>
                <a:cubicBezTo>
                  <a:pt x="260" y="59"/>
                  <a:pt x="202" y="0"/>
                  <a:pt x="130" y="0"/>
                </a:cubicBezTo>
                <a:moveTo>
                  <a:pt x="206" y="144"/>
                </a:moveTo>
                <a:cubicBezTo>
                  <a:pt x="206" y="150"/>
                  <a:pt x="201" y="156"/>
                  <a:pt x="194" y="156"/>
                </a:cubicBezTo>
                <a:cubicBezTo>
                  <a:pt x="155" y="156"/>
                  <a:pt x="155" y="156"/>
                  <a:pt x="155" y="156"/>
                </a:cubicBezTo>
                <a:cubicBezTo>
                  <a:pt x="155" y="195"/>
                  <a:pt x="155" y="195"/>
                  <a:pt x="155" y="195"/>
                </a:cubicBezTo>
                <a:cubicBezTo>
                  <a:pt x="155" y="201"/>
                  <a:pt x="150" y="207"/>
                  <a:pt x="143" y="207"/>
                </a:cubicBezTo>
                <a:cubicBezTo>
                  <a:pt x="117" y="207"/>
                  <a:pt x="117" y="207"/>
                  <a:pt x="117" y="207"/>
                </a:cubicBezTo>
                <a:cubicBezTo>
                  <a:pt x="110" y="207"/>
                  <a:pt x="105" y="201"/>
                  <a:pt x="105" y="195"/>
                </a:cubicBezTo>
                <a:cubicBezTo>
                  <a:pt x="105" y="156"/>
                  <a:pt x="105" y="156"/>
                  <a:pt x="105" y="156"/>
                </a:cubicBezTo>
                <a:cubicBezTo>
                  <a:pt x="66" y="156"/>
                  <a:pt x="66" y="156"/>
                  <a:pt x="66" y="156"/>
                </a:cubicBezTo>
                <a:cubicBezTo>
                  <a:pt x="59" y="156"/>
                  <a:pt x="54" y="150"/>
                  <a:pt x="54" y="144"/>
                </a:cubicBezTo>
                <a:cubicBezTo>
                  <a:pt x="54" y="117"/>
                  <a:pt x="54" y="117"/>
                  <a:pt x="54" y="117"/>
                </a:cubicBezTo>
                <a:cubicBezTo>
                  <a:pt x="54" y="110"/>
                  <a:pt x="59" y="105"/>
                  <a:pt x="66" y="105"/>
                </a:cubicBezTo>
                <a:cubicBezTo>
                  <a:pt x="105" y="105"/>
                  <a:pt x="105" y="105"/>
                  <a:pt x="105" y="105"/>
                </a:cubicBezTo>
                <a:cubicBezTo>
                  <a:pt x="105" y="66"/>
                  <a:pt x="105" y="66"/>
                  <a:pt x="105" y="66"/>
                </a:cubicBezTo>
                <a:cubicBezTo>
                  <a:pt x="105" y="59"/>
                  <a:pt x="110" y="54"/>
                  <a:pt x="117" y="54"/>
                </a:cubicBezTo>
                <a:cubicBezTo>
                  <a:pt x="143" y="54"/>
                  <a:pt x="143" y="54"/>
                  <a:pt x="143" y="54"/>
                </a:cubicBezTo>
                <a:cubicBezTo>
                  <a:pt x="150" y="54"/>
                  <a:pt x="155" y="59"/>
                  <a:pt x="155" y="66"/>
                </a:cubicBezTo>
                <a:cubicBezTo>
                  <a:pt x="155" y="105"/>
                  <a:pt x="155" y="105"/>
                  <a:pt x="155" y="105"/>
                </a:cubicBezTo>
                <a:cubicBezTo>
                  <a:pt x="194" y="105"/>
                  <a:pt x="194" y="105"/>
                  <a:pt x="194" y="105"/>
                </a:cubicBezTo>
                <a:cubicBezTo>
                  <a:pt x="201" y="105"/>
                  <a:pt x="206" y="110"/>
                  <a:pt x="206" y="117"/>
                </a:cubicBezTo>
                <a:lnTo>
                  <a:pt x="206" y="144"/>
                </a:lnTo>
                <a:close/>
              </a:path>
            </a:pathLst>
          </a:custGeom>
          <a:solidFill>
            <a:srgbClr val="F9504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BB154A88-38AC-4A82-A657-711FADCBB18A}"/>
              </a:ext>
            </a:extLst>
          </p:cNvPr>
          <p:cNvCxnSpPr/>
          <p:nvPr/>
        </p:nvCxnSpPr>
        <p:spPr>
          <a:xfrm>
            <a:off x="0" y="4676394"/>
            <a:ext cx="3810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2F8EA8E8-1578-4A62-9056-514B3343CBFA}"/>
              </a:ext>
            </a:extLst>
          </p:cNvPr>
          <p:cNvCxnSpPr/>
          <p:nvPr/>
        </p:nvCxnSpPr>
        <p:spPr>
          <a:xfrm>
            <a:off x="5334000" y="4676394"/>
            <a:ext cx="3810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" name="Group 10">
            <a:extLst>
              <a:ext uri="{FF2B5EF4-FFF2-40B4-BE49-F238E27FC236}">
                <a16:creationId xmlns:a16="http://schemas.microsoft.com/office/drawing/2014/main" id="{B0BD3F57-9981-4F45-AE79-B546A844CB9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226389" y="4571238"/>
            <a:ext cx="691221" cy="210312"/>
            <a:chOff x="1872" y="1313"/>
            <a:chExt cx="2018" cy="614"/>
          </a:xfrm>
          <a:solidFill>
            <a:schemeClr val="bg1"/>
          </a:solidFill>
        </p:grpSpPr>
        <p:sp>
          <p:nvSpPr>
            <p:cNvPr id="73" name="Freeform 11">
              <a:extLst>
                <a:ext uri="{FF2B5EF4-FFF2-40B4-BE49-F238E27FC236}">
                  <a16:creationId xmlns:a16="http://schemas.microsoft.com/office/drawing/2014/main" id="{3B1FF113-A1F5-47F5-BFCC-78466C12D07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76" y="1313"/>
              <a:ext cx="614" cy="614"/>
            </a:xfrm>
            <a:custGeom>
              <a:avLst/>
              <a:gdLst>
                <a:gd name="T0" fmla="*/ 130 w 260"/>
                <a:gd name="T1" fmla="*/ 0 h 260"/>
                <a:gd name="T2" fmla="*/ 0 w 260"/>
                <a:gd name="T3" fmla="*/ 130 h 260"/>
                <a:gd name="T4" fmla="*/ 130 w 260"/>
                <a:gd name="T5" fmla="*/ 260 h 260"/>
                <a:gd name="T6" fmla="*/ 260 w 260"/>
                <a:gd name="T7" fmla="*/ 130 h 260"/>
                <a:gd name="T8" fmla="*/ 130 w 260"/>
                <a:gd name="T9" fmla="*/ 0 h 260"/>
                <a:gd name="T10" fmla="*/ 214 w 260"/>
                <a:gd name="T11" fmla="*/ 142 h 260"/>
                <a:gd name="T12" fmla="*/ 201 w 260"/>
                <a:gd name="T13" fmla="*/ 155 h 260"/>
                <a:gd name="T14" fmla="*/ 201 w 260"/>
                <a:gd name="T15" fmla="*/ 162 h 260"/>
                <a:gd name="T16" fmla="*/ 188 w 260"/>
                <a:gd name="T17" fmla="*/ 175 h 260"/>
                <a:gd name="T18" fmla="*/ 177 w 260"/>
                <a:gd name="T19" fmla="*/ 175 h 260"/>
                <a:gd name="T20" fmla="*/ 164 w 260"/>
                <a:gd name="T21" fmla="*/ 162 h 260"/>
                <a:gd name="T22" fmla="*/ 164 w 260"/>
                <a:gd name="T23" fmla="*/ 144 h 260"/>
                <a:gd name="T24" fmla="*/ 95 w 260"/>
                <a:gd name="T25" fmla="*/ 144 h 260"/>
                <a:gd name="T26" fmla="*/ 95 w 260"/>
                <a:gd name="T27" fmla="*/ 162 h 260"/>
                <a:gd name="T28" fmla="*/ 82 w 260"/>
                <a:gd name="T29" fmla="*/ 175 h 260"/>
                <a:gd name="T30" fmla="*/ 72 w 260"/>
                <a:gd name="T31" fmla="*/ 175 h 260"/>
                <a:gd name="T32" fmla="*/ 59 w 260"/>
                <a:gd name="T33" fmla="*/ 162 h 260"/>
                <a:gd name="T34" fmla="*/ 59 w 260"/>
                <a:gd name="T35" fmla="*/ 155 h 260"/>
                <a:gd name="T36" fmla="*/ 46 w 260"/>
                <a:gd name="T37" fmla="*/ 142 h 260"/>
                <a:gd name="T38" fmla="*/ 46 w 260"/>
                <a:gd name="T39" fmla="*/ 119 h 260"/>
                <a:gd name="T40" fmla="*/ 59 w 260"/>
                <a:gd name="T41" fmla="*/ 105 h 260"/>
                <a:gd name="T42" fmla="*/ 59 w 260"/>
                <a:gd name="T43" fmla="*/ 99 h 260"/>
                <a:gd name="T44" fmla="*/ 72 w 260"/>
                <a:gd name="T45" fmla="*/ 86 h 260"/>
                <a:gd name="T46" fmla="*/ 82 w 260"/>
                <a:gd name="T47" fmla="*/ 86 h 260"/>
                <a:gd name="T48" fmla="*/ 95 w 260"/>
                <a:gd name="T49" fmla="*/ 99 h 260"/>
                <a:gd name="T50" fmla="*/ 95 w 260"/>
                <a:gd name="T51" fmla="*/ 117 h 260"/>
                <a:gd name="T52" fmla="*/ 164 w 260"/>
                <a:gd name="T53" fmla="*/ 117 h 260"/>
                <a:gd name="T54" fmla="*/ 164 w 260"/>
                <a:gd name="T55" fmla="*/ 99 h 260"/>
                <a:gd name="T56" fmla="*/ 177 w 260"/>
                <a:gd name="T57" fmla="*/ 86 h 260"/>
                <a:gd name="T58" fmla="*/ 188 w 260"/>
                <a:gd name="T59" fmla="*/ 86 h 260"/>
                <a:gd name="T60" fmla="*/ 201 w 260"/>
                <a:gd name="T61" fmla="*/ 99 h 260"/>
                <a:gd name="T62" fmla="*/ 201 w 260"/>
                <a:gd name="T63" fmla="*/ 105 h 260"/>
                <a:gd name="T64" fmla="*/ 214 w 260"/>
                <a:gd name="T65" fmla="*/ 119 h 260"/>
                <a:gd name="T66" fmla="*/ 214 w 260"/>
                <a:gd name="T67" fmla="*/ 142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60" h="260">
                  <a:moveTo>
                    <a:pt x="130" y="0"/>
                  </a:moveTo>
                  <a:cubicBezTo>
                    <a:pt x="58" y="0"/>
                    <a:pt x="0" y="59"/>
                    <a:pt x="0" y="130"/>
                  </a:cubicBezTo>
                  <a:cubicBezTo>
                    <a:pt x="0" y="202"/>
                    <a:pt x="58" y="260"/>
                    <a:pt x="130" y="260"/>
                  </a:cubicBezTo>
                  <a:cubicBezTo>
                    <a:pt x="202" y="260"/>
                    <a:pt x="260" y="202"/>
                    <a:pt x="260" y="130"/>
                  </a:cubicBezTo>
                  <a:cubicBezTo>
                    <a:pt x="260" y="59"/>
                    <a:pt x="202" y="0"/>
                    <a:pt x="130" y="0"/>
                  </a:cubicBezTo>
                  <a:moveTo>
                    <a:pt x="214" y="142"/>
                  </a:moveTo>
                  <a:cubicBezTo>
                    <a:pt x="214" y="149"/>
                    <a:pt x="208" y="155"/>
                    <a:pt x="201" y="155"/>
                  </a:cubicBezTo>
                  <a:cubicBezTo>
                    <a:pt x="201" y="162"/>
                    <a:pt x="201" y="162"/>
                    <a:pt x="201" y="162"/>
                  </a:cubicBezTo>
                  <a:cubicBezTo>
                    <a:pt x="201" y="169"/>
                    <a:pt x="195" y="175"/>
                    <a:pt x="188" y="175"/>
                  </a:cubicBezTo>
                  <a:cubicBezTo>
                    <a:pt x="177" y="175"/>
                    <a:pt x="177" y="175"/>
                    <a:pt x="177" y="175"/>
                  </a:cubicBezTo>
                  <a:cubicBezTo>
                    <a:pt x="170" y="175"/>
                    <a:pt x="164" y="169"/>
                    <a:pt x="164" y="162"/>
                  </a:cubicBezTo>
                  <a:cubicBezTo>
                    <a:pt x="164" y="144"/>
                    <a:pt x="164" y="144"/>
                    <a:pt x="164" y="144"/>
                  </a:cubicBezTo>
                  <a:cubicBezTo>
                    <a:pt x="95" y="144"/>
                    <a:pt x="95" y="144"/>
                    <a:pt x="95" y="144"/>
                  </a:cubicBezTo>
                  <a:cubicBezTo>
                    <a:pt x="95" y="162"/>
                    <a:pt x="95" y="162"/>
                    <a:pt x="95" y="162"/>
                  </a:cubicBezTo>
                  <a:cubicBezTo>
                    <a:pt x="95" y="169"/>
                    <a:pt x="89" y="175"/>
                    <a:pt x="82" y="175"/>
                  </a:cubicBezTo>
                  <a:cubicBezTo>
                    <a:pt x="72" y="175"/>
                    <a:pt x="72" y="175"/>
                    <a:pt x="72" y="175"/>
                  </a:cubicBezTo>
                  <a:cubicBezTo>
                    <a:pt x="65" y="175"/>
                    <a:pt x="59" y="169"/>
                    <a:pt x="59" y="162"/>
                  </a:cubicBezTo>
                  <a:cubicBezTo>
                    <a:pt x="59" y="155"/>
                    <a:pt x="59" y="155"/>
                    <a:pt x="59" y="155"/>
                  </a:cubicBezTo>
                  <a:cubicBezTo>
                    <a:pt x="52" y="155"/>
                    <a:pt x="46" y="149"/>
                    <a:pt x="46" y="142"/>
                  </a:cubicBezTo>
                  <a:cubicBezTo>
                    <a:pt x="46" y="119"/>
                    <a:pt x="46" y="119"/>
                    <a:pt x="46" y="119"/>
                  </a:cubicBezTo>
                  <a:cubicBezTo>
                    <a:pt x="46" y="111"/>
                    <a:pt x="52" y="105"/>
                    <a:pt x="59" y="105"/>
                  </a:cubicBezTo>
                  <a:cubicBezTo>
                    <a:pt x="59" y="99"/>
                    <a:pt x="59" y="99"/>
                    <a:pt x="59" y="99"/>
                  </a:cubicBezTo>
                  <a:cubicBezTo>
                    <a:pt x="59" y="92"/>
                    <a:pt x="65" y="86"/>
                    <a:pt x="72" y="86"/>
                  </a:cubicBezTo>
                  <a:cubicBezTo>
                    <a:pt x="82" y="86"/>
                    <a:pt x="82" y="86"/>
                    <a:pt x="82" y="86"/>
                  </a:cubicBezTo>
                  <a:cubicBezTo>
                    <a:pt x="89" y="86"/>
                    <a:pt x="95" y="92"/>
                    <a:pt x="95" y="99"/>
                  </a:cubicBezTo>
                  <a:cubicBezTo>
                    <a:pt x="95" y="117"/>
                    <a:pt x="95" y="117"/>
                    <a:pt x="95" y="117"/>
                  </a:cubicBezTo>
                  <a:cubicBezTo>
                    <a:pt x="164" y="117"/>
                    <a:pt x="164" y="117"/>
                    <a:pt x="164" y="117"/>
                  </a:cubicBezTo>
                  <a:cubicBezTo>
                    <a:pt x="164" y="99"/>
                    <a:pt x="164" y="99"/>
                    <a:pt x="164" y="99"/>
                  </a:cubicBezTo>
                  <a:cubicBezTo>
                    <a:pt x="164" y="92"/>
                    <a:pt x="170" y="86"/>
                    <a:pt x="177" y="86"/>
                  </a:cubicBezTo>
                  <a:cubicBezTo>
                    <a:pt x="188" y="86"/>
                    <a:pt x="188" y="86"/>
                    <a:pt x="188" y="86"/>
                  </a:cubicBezTo>
                  <a:cubicBezTo>
                    <a:pt x="195" y="86"/>
                    <a:pt x="201" y="92"/>
                    <a:pt x="201" y="99"/>
                  </a:cubicBezTo>
                  <a:cubicBezTo>
                    <a:pt x="201" y="105"/>
                    <a:pt x="201" y="105"/>
                    <a:pt x="201" y="105"/>
                  </a:cubicBezTo>
                  <a:cubicBezTo>
                    <a:pt x="208" y="105"/>
                    <a:pt x="214" y="111"/>
                    <a:pt x="214" y="119"/>
                  </a:cubicBezTo>
                  <a:lnTo>
                    <a:pt x="214" y="1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12">
              <a:extLst>
                <a:ext uri="{FF2B5EF4-FFF2-40B4-BE49-F238E27FC236}">
                  <a16:creationId xmlns:a16="http://schemas.microsoft.com/office/drawing/2014/main" id="{44B4A61B-54CB-4AE8-8325-49D23544484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74" y="1313"/>
              <a:ext cx="614" cy="614"/>
            </a:xfrm>
            <a:custGeom>
              <a:avLst/>
              <a:gdLst>
                <a:gd name="T0" fmla="*/ 130 w 260"/>
                <a:gd name="T1" fmla="*/ 0 h 260"/>
                <a:gd name="T2" fmla="*/ 0 w 260"/>
                <a:gd name="T3" fmla="*/ 130 h 260"/>
                <a:gd name="T4" fmla="*/ 130 w 260"/>
                <a:gd name="T5" fmla="*/ 260 h 260"/>
                <a:gd name="T6" fmla="*/ 260 w 260"/>
                <a:gd name="T7" fmla="*/ 130 h 260"/>
                <a:gd name="T8" fmla="*/ 130 w 260"/>
                <a:gd name="T9" fmla="*/ 0 h 260"/>
                <a:gd name="T10" fmla="*/ 133 w 260"/>
                <a:gd name="T11" fmla="*/ 202 h 260"/>
                <a:gd name="T12" fmla="*/ 127 w 260"/>
                <a:gd name="T13" fmla="*/ 202 h 260"/>
                <a:gd name="T14" fmla="*/ 71 w 260"/>
                <a:gd name="T15" fmla="*/ 151 h 260"/>
                <a:gd name="T16" fmla="*/ 100 w 260"/>
                <a:gd name="T17" fmla="*/ 151 h 260"/>
                <a:gd name="T18" fmla="*/ 104 w 260"/>
                <a:gd name="T19" fmla="*/ 149 h 260"/>
                <a:gd name="T20" fmla="*/ 106 w 260"/>
                <a:gd name="T21" fmla="*/ 144 h 260"/>
                <a:gd name="T22" fmla="*/ 120 w 260"/>
                <a:gd name="T23" fmla="*/ 169 h 260"/>
                <a:gd name="T24" fmla="*/ 127 w 260"/>
                <a:gd name="T25" fmla="*/ 169 h 260"/>
                <a:gd name="T26" fmla="*/ 146 w 260"/>
                <a:gd name="T27" fmla="*/ 128 h 260"/>
                <a:gd name="T28" fmla="*/ 153 w 260"/>
                <a:gd name="T29" fmla="*/ 148 h 260"/>
                <a:gd name="T30" fmla="*/ 157 w 260"/>
                <a:gd name="T31" fmla="*/ 151 h 260"/>
                <a:gd name="T32" fmla="*/ 189 w 260"/>
                <a:gd name="T33" fmla="*/ 151 h 260"/>
                <a:gd name="T34" fmla="*/ 133 w 260"/>
                <a:gd name="T35" fmla="*/ 202 h 260"/>
                <a:gd name="T36" fmla="*/ 196 w 260"/>
                <a:gd name="T37" fmla="*/ 139 h 260"/>
                <a:gd name="T38" fmla="*/ 196 w 260"/>
                <a:gd name="T39" fmla="*/ 139 h 260"/>
                <a:gd name="T40" fmla="*/ 162 w 260"/>
                <a:gd name="T41" fmla="*/ 139 h 260"/>
                <a:gd name="T42" fmla="*/ 151 w 260"/>
                <a:gd name="T43" fmla="*/ 107 h 260"/>
                <a:gd name="T44" fmla="*/ 143 w 260"/>
                <a:gd name="T45" fmla="*/ 107 h 260"/>
                <a:gd name="T46" fmla="*/ 123 w 260"/>
                <a:gd name="T47" fmla="*/ 150 h 260"/>
                <a:gd name="T48" fmla="*/ 110 w 260"/>
                <a:gd name="T49" fmla="*/ 126 h 260"/>
                <a:gd name="T50" fmla="*/ 103 w 260"/>
                <a:gd name="T51" fmla="*/ 126 h 260"/>
                <a:gd name="T52" fmla="*/ 96 w 260"/>
                <a:gd name="T53" fmla="*/ 139 h 260"/>
                <a:gd name="T54" fmla="*/ 64 w 260"/>
                <a:gd name="T55" fmla="*/ 139 h 260"/>
                <a:gd name="T56" fmla="*/ 64 w 260"/>
                <a:gd name="T57" fmla="*/ 139 h 260"/>
                <a:gd name="T58" fmla="*/ 63 w 260"/>
                <a:gd name="T59" fmla="*/ 94 h 260"/>
                <a:gd name="T60" fmla="*/ 96 w 260"/>
                <a:gd name="T61" fmla="*/ 74 h 260"/>
                <a:gd name="T62" fmla="*/ 130 w 260"/>
                <a:gd name="T63" fmla="*/ 94 h 260"/>
                <a:gd name="T64" fmla="*/ 164 w 260"/>
                <a:gd name="T65" fmla="*/ 74 h 260"/>
                <a:gd name="T66" fmla="*/ 197 w 260"/>
                <a:gd name="T67" fmla="*/ 94 h 260"/>
                <a:gd name="T68" fmla="*/ 196 w 260"/>
                <a:gd name="T69" fmla="*/ 139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60" h="260">
                  <a:moveTo>
                    <a:pt x="130" y="0"/>
                  </a:moveTo>
                  <a:cubicBezTo>
                    <a:pt x="58" y="0"/>
                    <a:pt x="0" y="59"/>
                    <a:pt x="0" y="130"/>
                  </a:cubicBezTo>
                  <a:cubicBezTo>
                    <a:pt x="0" y="202"/>
                    <a:pt x="58" y="260"/>
                    <a:pt x="130" y="260"/>
                  </a:cubicBezTo>
                  <a:cubicBezTo>
                    <a:pt x="202" y="260"/>
                    <a:pt x="260" y="202"/>
                    <a:pt x="260" y="130"/>
                  </a:cubicBezTo>
                  <a:cubicBezTo>
                    <a:pt x="260" y="59"/>
                    <a:pt x="202" y="0"/>
                    <a:pt x="130" y="0"/>
                  </a:cubicBezTo>
                  <a:moveTo>
                    <a:pt x="133" y="202"/>
                  </a:moveTo>
                  <a:cubicBezTo>
                    <a:pt x="131" y="203"/>
                    <a:pt x="129" y="203"/>
                    <a:pt x="127" y="202"/>
                  </a:cubicBezTo>
                  <a:cubicBezTo>
                    <a:pt x="118" y="195"/>
                    <a:pt x="87" y="173"/>
                    <a:pt x="71" y="151"/>
                  </a:cubicBezTo>
                  <a:cubicBezTo>
                    <a:pt x="100" y="151"/>
                    <a:pt x="100" y="151"/>
                    <a:pt x="100" y="151"/>
                  </a:cubicBezTo>
                  <a:cubicBezTo>
                    <a:pt x="102" y="151"/>
                    <a:pt x="103" y="150"/>
                    <a:pt x="104" y="149"/>
                  </a:cubicBezTo>
                  <a:cubicBezTo>
                    <a:pt x="106" y="144"/>
                    <a:pt x="106" y="144"/>
                    <a:pt x="106" y="144"/>
                  </a:cubicBezTo>
                  <a:cubicBezTo>
                    <a:pt x="120" y="169"/>
                    <a:pt x="120" y="169"/>
                    <a:pt x="120" y="169"/>
                  </a:cubicBezTo>
                  <a:cubicBezTo>
                    <a:pt x="122" y="172"/>
                    <a:pt x="126" y="171"/>
                    <a:pt x="127" y="169"/>
                  </a:cubicBezTo>
                  <a:cubicBezTo>
                    <a:pt x="146" y="128"/>
                    <a:pt x="146" y="128"/>
                    <a:pt x="146" y="128"/>
                  </a:cubicBezTo>
                  <a:cubicBezTo>
                    <a:pt x="153" y="148"/>
                    <a:pt x="153" y="148"/>
                    <a:pt x="153" y="148"/>
                  </a:cubicBezTo>
                  <a:cubicBezTo>
                    <a:pt x="154" y="150"/>
                    <a:pt x="155" y="151"/>
                    <a:pt x="157" y="151"/>
                  </a:cubicBezTo>
                  <a:cubicBezTo>
                    <a:pt x="189" y="151"/>
                    <a:pt x="189" y="151"/>
                    <a:pt x="189" y="151"/>
                  </a:cubicBezTo>
                  <a:cubicBezTo>
                    <a:pt x="173" y="173"/>
                    <a:pt x="142" y="195"/>
                    <a:pt x="133" y="202"/>
                  </a:cubicBezTo>
                  <a:moveTo>
                    <a:pt x="196" y="139"/>
                  </a:moveTo>
                  <a:cubicBezTo>
                    <a:pt x="196" y="139"/>
                    <a:pt x="196" y="139"/>
                    <a:pt x="196" y="139"/>
                  </a:cubicBezTo>
                  <a:cubicBezTo>
                    <a:pt x="162" y="139"/>
                    <a:pt x="162" y="139"/>
                    <a:pt x="162" y="139"/>
                  </a:cubicBezTo>
                  <a:cubicBezTo>
                    <a:pt x="151" y="107"/>
                    <a:pt x="151" y="107"/>
                    <a:pt x="151" y="107"/>
                  </a:cubicBezTo>
                  <a:cubicBezTo>
                    <a:pt x="149" y="104"/>
                    <a:pt x="145" y="103"/>
                    <a:pt x="143" y="107"/>
                  </a:cubicBezTo>
                  <a:cubicBezTo>
                    <a:pt x="123" y="150"/>
                    <a:pt x="123" y="150"/>
                    <a:pt x="123" y="150"/>
                  </a:cubicBezTo>
                  <a:cubicBezTo>
                    <a:pt x="110" y="126"/>
                    <a:pt x="110" y="126"/>
                    <a:pt x="110" y="126"/>
                  </a:cubicBezTo>
                  <a:cubicBezTo>
                    <a:pt x="108" y="123"/>
                    <a:pt x="104" y="123"/>
                    <a:pt x="103" y="126"/>
                  </a:cubicBezTo>
                  <a:cubicBezTo>
                    <a:pt x="96" y="139"/>
                    <a:pt x="96" y="139"/>
                    <a:pt x="96" y="139"/>
                  </a:cubicBezTo>
                  <a:cubicBezTo>
                    <a:pt x="64" y="139"/>
                    <a:pt x="64" y="139"/>
                    <a:pt x="64" y="139"/>
                  </a:cubicBezTo>
                  <a:cubicBezTo>
                    <a:pt x="64" y="139"/>
                    <a:pt x="64" y="139"/>
                    <a:pt x="64" y="139"/>
                  </a:cubicBezTo>
                  <a:cubicBezTo>
                    <a:pt x="57" y="125"/>
                    <a:pt x="55" y="109"/>
                    <a:pt x="63" y="94"/>
                  </a:cubicBezTo>
                  <a:cubicBezTo>
                    <a:pt x="69" y="82"/>
                    <a:pt x="82" y="74"/>
                    <a:pt x="96" y="74"/>
                  </a:cubicBezTo>
                  <a:cubicBezTo>
                    <a:pt x="111" y="74"/>
                    <a:pt x="123" y="82"/>
                    <a:pt x="130" y="94"/>
                  </a:cubicBezTo>
                  <a:cubicBezTo>
                    <a:pt x="136" y="82"/>
                    <a:pt x="149" y="74"/>
                    <a:pt x="164" y="74"/>
                  </a:cubicBezTo>
                  <a:cubicBezTo>
                    <a:pt x="178" y="74"/>
                    <a:pt x="190" y="82"/>
                    <a:pt x="197" y="94"/>
                  </a:cubicBezTo>
                  <a:cubicBezTo>
                    <a:pt x="205" y="109"/>
                    <a:pt x="202" y="125"/>
                    <a:pt x="196" y="13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13">
              <a:extLst>
                <a:ext uri="{FF2B5EF4-FFF2-40B4-BE49-F238E27FC236}">
                  <a16:creationId xmlns:a16="http://schemas.microsoft.com/office/drawing/2014/main" id="{AE42FAAA-C63F-497B-B3B5-C44F7635CA9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72" y="1313"/>
              <a:ext cx="615" cy="614"/>
            </a:xfrm>
            <a:custGeom>
              <a:avLst/>
              <a:gdLst>
                <a:gd name="T0" fmla="*/ 130 w 260"/>
                <a:gd name="T1" fmla="*/ 0 h 260"/>
                <a:gd name="T2" fmla="*/ 0 w 260"/>
                <a:gd name="T3" fmla="*/ 130 h 260"/>
                <a:gd name="T4" fmla="*/ 130 w 260"/>
                <a:gd name="T5" fmla="*/ 260 h 260"/>
                <a:gd name="T6" fmla="*/ 260 w 260"/>
                <a:gd name="T7" fmla="*/ 130 h 260"/>
                <a:gd name="T8" fmla="*/ 130 w 260"/>
                <a:gd name="T9" fmla="*/ 0 h 260"/>
                <a:gd name="T10" fmla="*/ 206 w 260"/>
                <a:gd name="T11" fmla="*/ 144 h 260"/>
                <a:gd name="T12" fmla="*/ 194 w 260"/>
                <a:gd name="T13" fmla="*/ 156 h 260"/>
                <a:gd name="T14" fmla="*/ 155 w 260"/>
                <a:gd name="T15" fmla="*/ 156 h 260"/>
                <a:gd name="T16" fmla="*/ 155 w 260"/>
                <a:gd name="T17" fmla="*/ 195 h 260"/>
                <a:gd name="T18" fmla="*/ 143 w 260"/>
                <a:gd name="T19" fmla="*/ 207 h 260"/>
                <a:gd name="T20" fmla="*/ 117 w 260"/>
                <a:gd name="T21" fmla="*/ 207 h 260"/>
                <a:gd name="T22" fmla="*/ 105 w 260"/>
                <a:gd name="T23" fmla="*/ 195 h 260"/>
                <a:gd name="T24" fmla="*/ 105 w 260"/>
                <a:gd name="T25" fmla="*/ 156 h 260"/>
                <a:gd name="T26" fmla="*/ 66 w 260"/>
                <a:gd name="T27" fmla="*/ 156 h 260"/>
                <a:gd name="T28" fmla="*/ 54 w 260"/>
                <a:gd name="T29" fmla="*/ 144 h 260"/>
                <a:gd name="T30" fmla="*/ 54 w 260"/>
                <a:gd name="T31" fmla="*/ 117 h 260"/>
                <a:gd name="T32" fmla="*/ 66 w 260"/>
                <a:gd name="T33" fmla="*/ 105 h 260"/>
                <a:gd name="T34" fmla="*/ 105 w 260"/>
                <a:gd name="T35" fmla="*/ 105 h 260"/>
                <a:gd name="T36" fmla="*/ 105 w 260"/>
                <a:gd name="T37" fmla="*/ 66 h 260"/>
                <a:gd name="T38" fmla="*/ 117 w 260"/>
                <a:gd name="T39" fmla="*/ 54 h 260"/>
                <a:gd name="T40" fmla="*/ 143 w 260"/>
                <a:gd name="T41" fmla="*/ 54 h 260"/>
                <a:gd name="T42" fmla="*/ 155 w 260"/>
                <a:gd name="T43" fmla="*/ 66 h 260"/>
                <a:gd name="T44" fmla="*/ 155 w 260"/>
                <a:gd name="T45" fmla="*/ 105 h 260"/>
                <a:gd name="T46" fmla="*/ 194 w 260"/>
                <a:gd name="T47" fmla="*/ 105 h 260"/>
                <a:gd name="T48" fmla="*/ 206 w 260"/>
                <a:gd name="T49" fmla="*/ 117 h 260"/>
                <a:gd name="T50" fmla="*/ 206 w 260"/>
                <a:gd name="T51" fmla="*/ 144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60" h="260">
                  <a:moveTo>
                    <a:pt x="130" y="0"/>
                  </a:moveTo>
                  <a:cubicBezTo>
                    <a:pt x="58" y="0"/>
                    <a:pt x="0" y="59"/>
                    <a:pt x="0" y="130"/>
                  </a:cubicBezTo>
                  <a:cubicBezTo>
                    <a:pt x="0" y="202"/>
                    <a:pt x="58" y="260"/>
                    <a:pt x="130" y="260"/>
                  </a:cubicBezTo>
                  <a:cubicBezTo>
                    <a:pt x="202" y="260"/>
                    <a:pt x="260" y="202"/>
                    <a:pt x="260" y="130"/>
                  </a:cubicBezTo>
                  <a:cubicBezTo>
                    <a:pt x="260" y="59"/>
                    <a:pt x="202" y="0"/>
                    <a:pt x="130" y="0"/>
                  </a:cubicBezTo>
                  <a:moveTo>
                    <a:pt x="206" y="144"/>
                  </a:moveTo>
                  <a:cubicBezTo>
                    <a:pt x="206" y="150"/>
                    <a:pt x="201" y="156"/>
                    <a:pt x="194" y="156"/>
                  </a:cubicBezTo>
                  <a:cubicBezTo>
                    <a:pt x="155" y="156"/>
                    <a:pt x="155" y="156"/>
                    <a:pt x="155" y="156"/>
                  </a:cubicBezTo>
                  <a:cubicBezTo>
                    <a:pt x="155" y="195"/>
                    <a:pt x="155" y="195"/>
                    <a:pt x="155" y="195"/>
                  </a:cubicBezTo>
                  <a:cubicBezTo>
                    <a:pt x="155" y="201"/>
                    <a:pt x="150" y="207"/>
                    <a:pt x="143" y="207"/>
                  </a:cubicBezTo>
                  <a:cubicBezTo>
                    <a:pt x="117" y="207"/>
                    <a:pt x="117" y="207"/>
                    <a:pt x="117" y="207"/>
                  </a:cubicBezTo>
                  <a:cubicBezTo>
                    <a:pt x="110" y="207"/>
                    <a:pt x="105" y="201"/>
                    <a:pt x="105" y="195"/>
                  </a:cubicBezTo>
                  <a:cubicBezTo>
                    <a:pt x="105" y="156"/>
                    <a:pt x="105" y="156"/>
                    <a:pt x="105" y="156"/>
                  </a:cubicBezTo>
                  <a:cubicBezTo>
                    <a:pt x="66" y="156"/>
                    <a:pt x="66" y="156"/>
                    <a:pt x="66" y="156"/>
                  </a:cubicBezTo>
                  <a:cubicBezTo>
                    <a:pt x="59" y="156"/>
                    <a:pt x="54" y="150"/>
                    <a:pt x="54" y="144"/>
                  </a:cubicBezTo>
                  <a:cubicBezTo>
                    <a:pt x="54" y="117"/>
                    <a:pt x="54" y="117"/>
                    <a:pt x="54" y="117"/>
                  </a:cubicBezTo>
                  <a:cubicBezTo>
                    <a:pt x="54" y="110"/>
                    <a:pt x="59" y="105"/>
                    <a:pt x="66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66"/>
                    <a:pt x="105" y="66"/>
                    <a:pt x="105" y="66"/>
                  </a:cubicBezTo>
                  <a:cubicBezTo>
                    <a:pt x="105" y="59"/>
                    <a:pt x="110" y="54"/>
                    <a:pt x="117" y="54"/>
                  </a:cubicBezTo>
                  <a:cubicBezTo>
                    <a:pt x="143" y="54"/>
                    <a:pt x="143" y="54"/>
                    <a:pt x="143" y="54"/>
                  </a:cubicBezTo>
                  <a:cubicBezTo>
                    <a:pt x="150" y="54"/>
                    <a:pt x="155" y="59"/>
                    <a:pt x="155" y="66"/>
                  </a:cubicBezTo>
                  <a:cubicBezTo>
                    <a:pt x="155" y="105"/>
                    <a:pt x="155" y="105"/>
                    <a:pt x="155" y="105"/>
                  </a:cubicBezTo>
                  <a:cubicBezTo>
                    <a:pt x="194" y="105"/>
                    <a:pt x="194" y="105"/>
                    <a:pt x="194" y="105"/>
                  </a:cubicBezTo>
                  <a:cubicBezTo>
                    <a:pt x="201" y="105"/>
                    <a:pt x="206" y="110"/>
                    <a:pt x="206" y="117"/>
                  </a:cubicBezTo>
                  <a:lnTo>
                    <a:pt x="206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76" name="EFFECT">
            <a:extLst>
              <a:ext uri="{FF2B5EF4-FFF2-40B4-BE49-F238E27FC236}">
                <a16:creationId xmlns:a16="http://schemas.microsoft.com/office/drawing/2014/main" id="{677DAF83-FA6A-469C-843E-67E0213CEB25}"/>
              </a:ext>
            </a:extLst>
          </p:cNvPr>
          <p:cNvSpPr/>
          <p:nvPr/>
        </p:nvSpPr>
        <p:spPr>
          <a:xfrm>
            <a:off x="2380755" y="-71458"/>
            <a:ext cx="1840546" cy="350264"/>
          </a:xfrm>
          <a:custGeom>
            <a:avLst/>
            <a:gdLst>
              <a:gd name="connsiteX0" fmla="*/ 170451 w 1334704"/>
              <a:gd name="connsiteY0" fmla="*/ 242794 h 254000"/>
              <a:gd name="connsiteX1" fmla="*/ 21007 w 1334704"/>
              <a:gd name="connsiteY1" fmla="*/ 138206 h 254000"/>
              <a:gd name="connsiteX2" fmla="*/ 230229 w 1334704"/>
              <a:gd name="connsiteY2" fmla="*/ 242794 h 254000"/>
              <a:gd name="connsiteX3" fmla="*/ 170451 w 1334704"/>
              <a:gd name="connsiteY3" fmla="*/ 242794 h 254000"/>
              <a:gd name="connsiteX4" fmla="*/ 357256 w 1334704"/>
              <a:gd name="connsiteY4" fmla="*/ 153147 h 254000"/>
              <a:gd name="connsiteX5" fmla="*/ 230229 w 1334704"/>
              <a:gd name="connsiteY5" fmla="*/ 242794 h 254000"/>
              <a:gd name="connsiteX6" fmla="*/ 417034 w 1334704"/>
              <a:gd name="connsiteY6" fmla="*/ 153147 h 254000"/>
              <a:gd name="connsiteX7" fmla="*/ 357256 w 1334704"/>
              <a:gd name="connsiteY7" fmla="*/ 153147 h 254000"/>
              <a:gd name="connsiteX8" fmla="*/ 544061 w 1334704"/>
              <a:gd name="connsiteY8" fmla="*/ 242794 h 254000"/>
              <a:gd name="connsiteX9" fmla="*/ 417034 w 1334704"/>
              <a:gd name="connsiteY9" fmla="*/ 153147 h 254000"/>
              <a:gd name="connsiteX10" fmla="*/ 603839 w 1334704"/>
              <a:gd name="connsiteY10" fmla="*/ 242794 h 254000"/>
              <a:gd name="connsiteX11" fmla="*/ 544061 w 1334704"/>
              <a:gd name="connsiteY11" fmla="*/ 242794 h 254000"/>
              <a:gd name="connsiteX12" fmla="*/ 730866 w 1334704"/>
              <a:gd name="connsiteY12" fmla="*/ 145676 h 254000"/>
              <a:gd name="connsiteX13" fmla="*/ 603839 w 1334704"/>
              <a:gd name="connsiteY13" fmla="*/ 242794 h 254000"/>
              <a:gd name="connsiteX14" fmla="*/ 790644 w 1334704"/>
              <a:gd name="connsiteY14" fmla="*/ 145676 h 254000"/>
              <a:gd name="connsiteX15" fmla="*/ 730866 w 1334704"/>
              <a:gd name="connsiteY15" fmla="*/ 145676 h 254000"/>
              <a:gd name="connsiteX16" fmla="*/ 917671 w 1334704"/>
              <a:gd name="connsiteY16" fmla="*/ 242794 h 254000"/>
              <a:gd name="connsiteX17" fmla="*/ 790644 w 1334704"/>
              <a:gd name="connsiteY17" fmla="*/ 145676 h 254000"/>
              <a:gd name="connsiteX18" fmla="*/ 977449 w 1334704"/>
              <a:gd name="connsiteY18" fmla="*/ 235324 h 254000"/>
              <a:gd name="connsiteX19" fmla="*/ 917671 w 1334704"/>
              <a:gd name="connsiteY19" fmla="*/ 242794 h 254000"/>
              <a:gd name="connsiteX20" fmla="*/ 1104476 w 1334704"/>
              <a:gd name="connsiteY20" fmla="*/ 145676 h 254000"/>
              <a:gd name="connsiteX21" fmla="*/ 977449 w 1334704"/>
              <a:gd name="connsiteY21" fmla="*/ 235324 h 254000"/>
              <a:gd name="connsiteX22" fmla="*/ 1164254 w 1334704"/>
              <a:gd name="connsiteY22" fmla="*/ 145676 h 254000"/>
              <a:gd name="connsiteX23" fmla="*/ 1104476 w 1334704"/>
              <a:gd name="connsiteY23" fmla="*/ 145676 h 254000"/>
              <a:gd name="connsiteX24" fmla="*/ 1246448 w 1334704"/>
              <a:gd name="connsiteY24" fmla="*/ 205441 h 254000"/>
              <a:gd name="connsiteX25" fmla="*/ 1164254 w 1334704"/>
              <a:gd name="connsiteY25" fmla="*/ 145676 h 254000"/>
              <a:gd name="connsiteX26" fmla="*/ 1321170 w 1334704"/>
              <a:gd name="connsiteY26" fmla="*/ 190500 h 254000"/>
              <a:gd name="connsiteX27" fmla="*/ 1246448 w 1334704"/>
              <a:gd name="connsiteY27" fmla="*/ 205441 h 254000"/>
              <a:gd name="connsiteX28" fmla="*/ 1321170 w 1334704"/>
              <a:gd name="connsiteY28" fmla="*/ 190500 h 254000"/>
              <a:gd name="connsiteX29" fmla="*/ 1321170 w 1334704"/>
              <a:gd name="connsiteY29" fmla="*/ 190500 h 254000"/>
              <a:gd name="connsiteX30" fmla="*/ 1313698 w 1334704"/>
              <a:gd name="connsiteY30" fmla="*/ 123265 h 254000"/>
              <a:gd name="connsiteX31" fmla="*/ 1321170 w 1334704"/>
              <a:gd name="connsiteY31" fmla="*/ 190500 h 254000"/>
              <a:gd name="connsiteX32" fmla="*/ 1164254 w 1334704"/>
              <a:gd name="connsiteY32" fmla="*/ 11206 h 254000"/>
              <a:gd name="connsiteX33" fmla="*/ 1313698 w 1334704"/>
              <a:gd name="connsiteY33" fmla="*/ 123265 h 254000"/>
              <a:gd name="connsiteX34" fmla="*/ 1104476 w 1334704"/>
              <a:gd name="connsiteY34" fmla="*/ 11206 h 254000"/>
              <a:gd name="connsiteX35" fmla="*/ 1164254 w 1334704"/>
              <a:gd name="connsiteY35" fmla="*/ 11206 h 254000"/>
              <a:gd name="connsiteX36" fmla="*/ 977449 w 1334704"/>
              <a:gd name="connsiteY36" fmla="*/ 108324 h 254000"/>
              <a:gd name="connsiteX37" fmla="*/ 1104476 w 1334704"/>
              <a:gd name="connsiteY37" fmla="*/ 11206 h 254000"/>
              <a:gd name="connsiteX38" fmla="*/ 917671 w 1334704"/>
              <a:gd name="connsiteY38" fmla="*/ 108324 h 254000"/>
              <a:gd name="connsiteX39" fmla="*/ 977449 w 1334704"/>
              <a:gd name="connsiteY39" fmla="*/ 108324 h 254000"/>
              <a:gd name="connsiteX40" fmla="*/ 790644 w 1334704"/>
              <a:gd name="connsiteY40" fmla="*/ 18676 h 254000"/>
              <a:gd name="connsiteX41" fmla="*/ 917671 w 1334704"/>
              <a:gd name="connsiteY41" fmla="*/ 108324 h 254000"/>
              <a:gd name="connsiteX42" fmla="*/ 730866 w 1334704"/>
              <a:gd name="connsiteY42" fmla="*/ 18676 h 254000"/>
              <a:gd name="connsiteX43" fmla="*/ 790644 w 1334704"/>
              <a:gd name="connsiteY43" fmla="*/ 18676 h 254000"/>
              <a:gd name="connsiteX44" fmla="*/ 603839 w 1334704"/>
              <a:gd name="connsiteY44" fmla="*/ 108324 h 254000"/>
              <a:gd name="connsiteX45" fmla="*/ 730866 w 1334704"/>
              <a:gd name="connsiteY45" fmla="*/ 18676 h 254000"/>
              <a:gd name="connsiteX46" fmla="*/ 544061 w 1334704"/>
              <a:gd name="connsiteY46" fmla="*/ 108324 h 254000"/>
              <a:gd name="connsiteX47" fmla="*/ 603839 w 1334704"/>
              <a:gd name="connsiteY47" fmla="*/ 108324 h 254000"/>
              <a:gd name="connsiteX48" fmla="*/ 417034 w 1334704"/>
              <a:gd name="connsiteY48" fmla="*/ 18676 h 254000"/>
              <a:gd name="connsiteX49" fmla="*/ 544061 w 1334704"/>
              <a:gd name="connsiteY49" fmla="*/ 108324 h 254000"/>
              <a:gd name="connsiteX50" fmla="*/ 357256 w 1334704"/>
              <a:gd name="connsiteY50" fmla="*/ 18676 h 254000"/>
              <a:gd name="connsiteX51" fmla="*/ 417034 w 1334704"/>
              <a:gd name="connsiteY51" fmla="*/ 18676 h 254000"/>
              <a:gd name="connsiteX52" fmla="*/ 230229 w 1334704"/>
              <a:gd name="connsiteY52" fmla="*/ 115794 h 254000"/>
              <a:gd name="connsiteX53" fmla="*/ 357256 w 1334704"/>
              <a:gd name="connsiteY53" fmla="*/ 18676 h 254000"/>
              <a:gd name="connsiteX54" fmla="*/ 170451 w 1334704"/>
              <a:gd name="connsiteY54" fmla="*/ 115794 h 254000"/>
              <a:gd name="connsiteX55" fmla="*/ 230229 w 1334704"/>
              <a:gd name="connsiteY55" fmla="*/ 115794 h 254000"/>
              <a:gd name="connsiteX56" fmla="*/ 88257 w 1334704"/>
              <a:gd name="connsiteY56" fmla="*/ 56029 h 254000"/>
              <a:gd name="connsiteX57" fmla="*/ 170451 w 1334704"/>
              <a:gd name="connsiteY57" fmla="*/ 115794 h 254000"/>
              <a:gd name="connsiteX58" fmla="*/ 13535 w 1334704"/>
              <a:gd name="connsiteY58" fmla="*/ 63500 h 254000"/>
              <a:gd name="connsiteX59" fmla="*/ 88257 w 1334704"/>
              <a:gd name="connsiteY59" fmla="*/ 56029 h 254000"/>
              <a:gd name="connsiteX60" fmla="*/ 21007 w 1334704"/>
              <a:gd name="connsiteY60" fmla="*/ 138206 h 254000"/>
              <a:gd name="connsiteX61" fmla="*/ 13535 w 1334704"/>
              <a:gd name="connsiteY61" fmla="*/ 63500 h 25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</a:cxnLst>
            <a:rect l="l" t="t" r="r" b="b"/>
            <a:pathLst>
              <a:path w="1334704" h="254000">
                <a:moveTo>
                  <a:pt x="170451" y="242794"/>
                </a:moveTo>
                <a:lnTo>
                  <a:pt x="21007" y="138206"/>
                </a:lnTo>
                <a:moveTo>
                  <a:pt x="230229" y="242794"/>
                </a:moveTo>
                <a:cubicBezTo>
                  <a:pt x="215284" y="257735"/>
                  <a:pt x="185396" y="257735"/>
                  <a:pt x="170451" y="242794"/>
                </a:cubicBezTo>
                <a:moveTo>
                  <a:pt x="357256" y="153147"/>
                </a:moveTo>
                <a:lnTo>
                  <a:pt x="230229" y="242794"/>
                </a:lnTo>
                <a:moveTo>
                  <a:pt x="417034" y="153147"/>
                </a:moveTo>
                <a:cubicBezTo>
                  <a:pt x="402089" y="138206"/>
                  <a:pt x="372201" y="138206"/>
                  <a:pt x="357256" y="153147"/>
                </a:cubicBezTo>
                <a:moveTo>
                  <a:pt x="544061" y="242794"/>
                </a:moveTo>
                <a:lnTo>
                  <a:pt x="417034" y="153147"/>
                </a:lnTo>
                <a:moveTo>
                  <a:pt x="603839" y="242794"/>
                </a:moveTo>
                <a:cubicBezTo>
                  <a:pt x="588894" y="257735"/>
                  <a:pt x="559006" y="257735"/>
                  <a:pt x="544061" y="242794"/>
                </a:cubicBezTo>
                <a:moveTo>
                  <a:pt x="730866" y="145676"/>
                </a:moveTo>
                <a:lnTo>
                  <a:pt x="603839" y="242794"/>
                </a:lnTo>
                <a:moveTo>
                  <a:pt x="790644" y="145676"/>
                </a:moveTo>
                <a:cubicBezTo>
                  <a:pt x="775699" y="130735"/>
                  <a:pt x="745811" y="130735"/>
                  <a:pt x="730866" y="145676"/>
                </a:cubicBezTo>
                <a:moveTo>
                  <a:pt x="917671" y="242794"/>
                </a:moveTo>
                <a:lnTo>
                  <a:pt x="790644" y="145676"/>
                </a:lnTo>
                <a:moveTo>
                  <a:pt x="977449" y="235324"/>
                </a:moveTo>
                <a:cubicBezTo>
                  <a:pt x="962504" y="250265"/>
                  <a:pt x="932615" y="250265"/>
                  <a:pt x="917671" y="242794"/>
                </a:cubicBezTo>
                <a:moveTo>
                  <a:pt x="1104476" y="145676"/>
                </a:moveTo>
                <a:lnTo>
                  <a:pt x="977449" y="235324"/>
                </a:lnTo>
                <a:moveTo>
                  <a:pt x="1164254" y="145676"/>
                </a:moveTo>
                <a:cubicBezTo>
                  <a:pt x="1149309" y="130735"/>
                  <a:pt x="1119420" y="130735"/>
                  <a:pt x="1104476" y="145676"/>
                </a:cubicBezTo>
                <a:moveTo>
                  <a:pt x="1246448" y="205441"/>
                </a:moveTo>
                <a:lnTo>
                  <a:pt x="1164254" y="145676"/>
                </a:lnTo>
                <a:moveTo>
                  <a:pt x="1321170" y="190500"/>
                </a:moveTo>
                <a:cubicBezTo>
                  <a:pt x="1306225" y="220382"/>
                  <a:pt x="1276337" y="220382"/>
                  <a:pt x="1246448" y="205441"/>
                </a:cubicBezTo>
                <a:moveTo>
                  <a:pt x="1321170" y="190500"/>
                </a:moveTo>
                <a:lnTo>
                  <a:pt x="1321170" y="190500"/>
                </a:lnTo>
                <a:moveTo>
                  <a:pt x="1313698" y="123265"/>
                </a:moveTo>
                <a:cubicBezTo>
                  <a:pt x="1336114" y="138206"/>
                  <a:pt x="1343586" y="168088"/>
                  <a:pt x="1321170" y="190500"/>
                </a:cubicBezTo>
                <a:moveTo>
                  <a:pt x="1164254" y="11206"/>
                </a:moveTo>
                <a:lnTo>
                  <a:pt x="1313698" y="123265"/>
                </a:lnTo>
                <a:moveTo>
                  <a:pt x="1104476" y="11206"/>
                </a:moveTo>
                <a:cubicBezTo>
                  <a:pt x="1119420" y="-3735"/>
                  <a:pt x="1149309" y="-3735"/>
                  <a:pt x="1164254" y="11206"/>
                </a:cubicBezTo>
                <a:moveTo>
                  <a:pt x="977449" y="108324"/>
                </a:moveTo>
                <a:lnTo>
                  <a:pt x="1104476" y="11206"/>
                </a:lnTo>
                <a:moveTo>
                  <a:pt x="917671" y="108324"/>
                </a:moveTo>
                <a:cubicBezTo>
                  <a:pt x="932615" y="123265"/>
                  <a:pt x="962504" y="123265"/>
                  <a:pt x="977449" y="108324"/>
                </a:cubicBezTo>
                <a:moveTo>
                  <a:pt x="790644" y="18676"/>
                </a:moveTo>
                <a:lnTo>
                  <a:pt x="917671" y="108324"/>
                </a:lnTo>
                <a:moveTo>
                  <a:pt x="730866" y="18676"/>
                </a:moveTo>
                <a:cubicBezTo>
                  <a:pt x="745811" y="3735"/>
                  <a:pt x="775699" y="3735"/>
                  <a:pt x="790644" y="18676"/>
                </a:cubicBezTo>
                <a:moveTo>
                  <a:pt x="603839" y="108324"/>
                </a:moveTo>
                <a:lnTo>
                  <a:pt x="730866" y="18676"/>
                </a:lnTo>
                <a:moveTo>
                  <a:pt x="544061" y="108324"/>
                </a:moveTo>
                <a:cubicBezTo>
                  <a:pt x="559006" y="123265"/>
                  <a:pt x="588894" y="123265"/>
                  <a:pt x="603839" y="108324"/>
                </a:cubicBezTo>
                <a:moveTo>
                  <a:pt x="417034" y="18676"/>
                </a:moveTo>
                <a:lnTo>
                  <a:pt x="544061" y="108324"/>
                </a:lnTo>
                <a:moveTo>
                  <a:pt x="357256" y="18676"/>
                </a:moveTo>
                <a:cubicBezTo>
                  <a:pt x="372201" y="3735"/>
                  <a:pt x="394617" y="3735"/>
                  <a:pt x="417034" y="18676"/>
                </a:cubicBezTo>
                <a:moveTo>
                  <a:pt x="230229" y="115794"/>
                </a:moveTo>
                <a:lnTo>
                  <a:pt x="357256" y="18676"/>
                </a:lnTo>
                <a:moveTo>
                  <a:pt x="170451" y="115794"/>
                </a:moveTo>
                <a:cubicBezTo>
                  <a:pt x="185396" y="130735"/>
                  <a:pt x="215284" y="130735"/>
                  <a:pt x="230229" y="115794"/>
                </a:cubicBezTo>
                <a:moveTo>
                  <a:pt x="88257" y="56029"/>
                </a:moveTo>
                <a:lnTo>
                  <a:pt x="170451" y="115794"/>
                </a:lnTo>
                <a:moveTo>
                  <a:pt x="13535" y="63500"/>
                </a:moveTo>
                <a:cubicBezTo>
                  <a:pt x="28479" y="41088"/>
                  <a:pt x="58368" y="33618"/>
                  <a:pt x="88257" y="56029"/>
                </a:cubicBezTo>
                <a:moveTo>
                  <a:pt x="21007" y="138206"/>
                </a:moveTo>
                <a:cubicBezTo>
                  <a:pt x="-1409" y="123265"/>
                  <a:pt x="-8882" y="85912"/>
                  <a:pt x="13535" y="63500"/>
                </a:cubicBezTo>
              </a:path>
            </a:pathLst>
          </a:custGeom>
          <a:noFill/>
          <a:ln w="12702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7" name="EFFECT">
            <a:extLst>
              <a:ext uri="{FF2B5EF4-FFF2-40B4-BE49-F238E27FC236}">
                <a16:creationId xmlns:a16="http://schemas.microsoft.com/office/drawing/2014/main" id="{2E8E46E6-7746-4DBC-B61E-7AEB98ECB290}"/>
              </a:ext>
            </a:extLst>
          </p:cNvPr>
          <p:cNvSpPr/>
          <p:nvPr/>
        </p:nvSpPr>
        <p:spPr>
          <a:xfrm>
            <a:off x="7242370" y="803677"/>
            <a:ext cx="343721" cy="343647"/>
          </a:xfrm>
          <a:custGeom>
            <a:avLst/>
            <a:gdLst>
              <a:gd name="connsiteX0" fmla="*/ 343721 w 343721"/>
              <a:gd name="connsiteY0" fmla="*/ 171824 h 343647"/>
              <a:gd name="connsiteX1" fmla="*/ 171861 w 343721"/>
              <a:gd name="connsiteY1" fmla="*/ 343647 h 343647"/>
              <a:gd name="connsiteX2" fmla="*/ 0 w 343721"/>
              <a:gd name="connsiteY2" fmla="*/ 171824 h 343647"/>
              <a:gd name="connsiteX3" fmla="*/ 171861 w 343721"/>
              <a:gd name="connsiteY3" fmla="*/ 0 h 343647"/>
              <a:gd name="connsiteX4" fmla="*/ 343721 w 343721"/>
              <a:gd name="connsiteY4" fmla="*/ 171824 h 343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3721" h="343647">
                <a:moveTo>
                  <a:pt x="343721" y="171824"/>
                </a:moveTo>
                <a:cubicBezTo>
                  <a:pt x="343721" y="268941"/>
                  <a:pt x="268999" y="343647"/>
                  <a:pt x="171861" y="343647"/>
                </a:cubicBezTo>
                <a:cubicBezTo>
                  <a:pt x="82194" y="343647"/>
                  <a:pt x="0" y="268941"/>
                  <a:pt x="0" y="171824"/>
                </a:cubicBezTo>
                <a:cubicBezTo>
                  <a:pt x="0" y="74706"/>
                  <a:pt x="82194" y="0"/>
                  <a:pt x="171861" y="0"/>
                </a:cubicBezTo>
                <a:cubicBezTo>
                  <a:pt x="268999" y="0"/>
                  <a:pt x="343721" y="74706"/>
                  <a:pt x="343721" y="171824"/>
                </a:cubicBezTo>
              </a:path>
            </a:pathLst>
          </a:custGeom>
          <a:noFill/>
          <a:ln w="12702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8" name="EFFECT">
            <a:extLst>
              <a:ext uri="{FF2B5EF4-FFF2-40B4-BE49-F238E27FC236}">
                <a16:creationId xmlns:a16="http://schemas.microsoft.com/office/drawing/2014/main" id="{F036A6CD-7715-4274-8C41-24E8C5F2551F}"/>
              </a:ext>
            </a:extLst>
          </p:cNvPr>
          <p:cNvSpPr/>
          <p:nvPr/>
        </p:nvSpPr>
        <p:spPr>
          <a:xfrm>
            <a:off x="7553093" y="4127895"/>
            <a:ext cx="1840546" cy="350264"/>
          </a:xfrm>
          <a:custGeom>
            <a:avLst/>
            <a:gdLst>
              <a:gd name="connsiteX0" fmla="*/ 170451 w 1334704"/>
              <a:gd name="connsiteY0" fmla="*/ 242794 h 254000"/>
              <a:gd name="connsiteX1" fmla="*/ 21007 w 1334704"/>
              <a:gd name="connsiteY1" fmla="*/ 138206 h 254000"/>
              <a:gd name="connsiteX2" fmla="*/ 230229 w 1334704"/>
              <a:gd name="connsiteY2" fmla="*/ 242794 h 254000"/>
              <a:gd name="connsiteX3" fmla="*/ 170451 w 1334704"/>
              <a:gd name="connsiteY3" fmla="*/ 242794 h 254000"/>
              <a:gd name="connsiteX4" fmla="*/ 357256 w 1334704"/>
              <a:gd name="connsiteY4" fmla="*/ 153147 h 254000"/>
              <a:gd name="connsiteX5" fmla="*/ 230229 w 1334704"/>
              <a:gd name="connsiteY5" fmla="*/ 242794 h 254000"/>
              <a:gd name="connsiteX6" fmla="*/ 417034 w 1334704"/>
              <a:gd name="connsiteY6" fmla="*/ 153147 h 254000"/>
              <a:gd name="connsiteX7" fmla="*/ 357256 w 1334704"/>
              <a:gd name="connsiteY7" fmla="*/ 153147 h 254000"/>
              <a:gd name="connsiteX8" fmla="*/ 544061 w 1334704"/>
              <a:gd name="connsiteY8" fmla="*/ 242794 h 254000"/>
              <a:gd name="connsiteX9" fmla="*/ 417034 w 1334704"/>
              <a:gd name="connsiteY9" fmla="*/ 153147 h 254000"/>
              <a:gd name="connsiteX10" fmla="*/ 603839 w 1334704"/>
              <a:gd name="connsiteY10" fmla="*/ 242794 h 254000"/>
              <a:gd name="connsiteX11" fmla="*/ 544061 w 1334704"/>
              <a:gd name="connsiteY11" fmla="*/ 242794 h 254000"/>
              <a:gd name="connsiteX12" fmla="*/ 730866 w 1334704"/>
              <a:gd name="connsiteY12" fmla="*/ 145676 h 254000"/>
              <a:gd name="connsiteX13" fmla="*/ 603839 w 1334704"/>
              <a:gd name="connsiteY13" fmla="*/ 242794 h 254000"/>
              <a:gd name="connsiteX14" fmla="*/ 790644 w 1334704"/>
              <a:gd name="connsiteY14" fmla="*/ 145676 h 254000"/>
              <a:gd name="connsiteX15" fmla="*/ 730866 w 1334704"/>
              <a:gd name="connsiteY15" fmla="*/ 145676 h 254000"/>
              <a:gd name="connsiteX16" fmla="*/ 917671 w 1334704"/>
              <a:gd name="connsiteY16" fmla="*/ 242794 h 254000"/>
              <a:gd name="connsiteX17" fmla="*/ 790644 w 1334704"/>
              <a:gd name="connsiteY17" fmla="*/ 145676 h 254000"/>
              <a:gd name="connsiteX18" fmla="*/ 977449 w 1334704"/>
              <a:gd name="connsiteY18" fmla="*/ 235324 h 254000"/>
              <a:gd name="connsiteX19" fmla="*/ 917671 w 1334704"/>
              <a:gd name="connsiteY19" fmla="*/ 242794 h 254000"/>
              <a:gd name="connsiteX20" fmla="*/ 1104476 w 1334704"/>
              <a:gd name="connsiteY20" fmla="*/ 145676 h 254000"/>
              <a:gd name="connsiteX21" fmla="*/ 977449 w 1334704"/>
              <a:gd name="connsiteY21" fmla="*/ 235324 h 254000"/>
              <a:gd name="connsiteX22" fmla="*/ 1164254 w 1334704"/>
              <a:gd name="connsiteY22" fmla="*/ 145676 h 254000"/>
              <a:gd name="connsiteX23" fmla="*/ 1104476 w 1334704"/>
              <a:gd name="connsiteY23" fmla="*/ 145676 h 254000"/>
              <a:gd name="connsiteX24" fmla="*/ 1246448 w 1334704"/>
              <a:gd name="connsiteY24" fmla="*/ 205441 h 254000"/>
              <a:gd name="connsiteX25" fmla="*/ 1164254 w 1334704"/>
              <a:gd name="connsiteY25" fmla="*/ 145676 h 254000"/>
              <a:gd name="connsiteX26" fmla="*/ 1321170 w 1334704"/>
              <a:gd name="connsiteY26" fmla="*/ 190500 h 254000"/>
              <a:gd name="connsiteX27" fmla="*/ 1246448 w 1334704"/>
              <a:gd name="connsiteY27" fmla="*/ 205441 h 254000"/>
              <a:gd name="connsiteX28" fmla="*/ 1321170 w 1334704"/>
              <a:gd name="connsiteY28" fmla="*/ 190500 h 254000"/>
              <a:gd name="connsiteX29" fmla="*/ 1321170 w 1334704"/>
              <a:gd name="connsiteY29" fmla="*/ 190500 h 254000"/>
              <a:gd name="connsiteX30" fmla="*/ 1313698 w 1334704"/>
              <a:gd name="connsiteY30" fmla="*/ 123265 h 254000"/>
              <a:gd name="connsiteX31" fmla="*/ 1321170 w 1334704"/>
              <a:gd name="connsiteY31" fmla="*/ 190500 h 254000"/>
              <a:gd name="connsiteX32" fmla="*/ 1164254 w 1334704"/>
              <a:gd name="connsiteY32" fmla="*/ 11206 h 254000"/>
              <a:gd name="connsiteX33" fmla="*/ 1313698 w 1334704"/>
              <a:gd name="connsiteY33" fmla="*/ 123265 h 254000"/>
              <a:gd name="connsiteX34" fmla="*/ 1104476 w 1334704"/>
              <a:gd name="connsiteY34" fmla="*/ 11206 h 254000"/>
              <a:gd name="connsiteX35" fmla="*/ 1164254 w 1334704"/>
              <a:gd name="connsiteY35" fmla="*/ 11206 h 254000"/>
              <a:gd name="connsiteX36" fmla="*/ 977449 w 1334704"/>
              <a:gd name="connsiteY36" fmla="*/ 108324 h 254000"/>
              <a:gd name="connsiteX37" fmla="*/ 1104476 w 1334704"/>
              <a:gd name="connsiteY37" fmla="*/ 11206 h 254000"/>
              <a:gd name="connsiteX38" fmla="*/ 917671 w 1334704"/>
              <a:gd name="connsiteY38" fmla="*/ 108324 h 254000"/>
              <a:gd name="connsiteX39" fmla="*/ 977449 w 1334704"/>
              <a:gd name="connsiteY39" fmla="*/ 108324 h 254000"/>
              <a:gd name="connsiteX40" fmla="*/ 790644 w 1334704"/>
              <a:gd name="connsiteY40" fmla="*/ 18676 h 254000"/>
              <a:gd name="connsiteX41" fmla="*/ 917671 w 1334704"/>
              <a:gd name="connsiteY41" fmla="*/ 108324 h 254000"/>
              <a:gd name="connsiteX42" fmla="*/ 730866 w 1334704"/>
              <a:gd name="connsiteY42" fmla="*/ 18676 h 254000"/>
              <a:gd name="connsiteX43" fmla="*/ 790644 w 1334704"/>
              <a:gd name="connsiteY43" fmla="*/ 18676 h 254000"/>
              <a:gd name="connsiteX44" fmla="*/ 603839 w 1334704"/>
              <a:gd name="connsiteY44" fmla="*/ 108324 h 254000"/>
              <a:gd name="connsiteX45" fmla="*/ 730866 w 1334704"/>
              <a:gd name="connsiteY45" fmla="*/ 18676 h 254000"/>
              <a:gd name="connsiteX46" fmla="*/ 544061 w 1334704"/>
              <a:gd name="connsiteY46" fmla="*/ 108324 h 254000"/>
              <a:gd name="connsiteX47" fmla="*/ 603839 w 1334704"/>
              <a:gd name="connsiteY47" fmla="*/ 108324 h 254000"/>
              <a:gd name="connsiteX48" fmla="*/ 417034 w 1334704"/>
              <a:gd name="connsiteY48" fmla="*/ 18676 h 254000"/>
              <a:gd name="connsiteX49" fmla="*/ 544061 w 1334704"/>
              <a:gd name="connsiteY49" fmla="*/ 108324 h 254000"/>
              <a:gd name="connsiteX50" fmla="*/ 357256 w 1334704"/>
              <a:gd name="connsiteY50" fmla="*/ 18676 h 254000"/>
              <a:gd name="connsiteX51" fmla="*/ 417034 w 1334704"/>
              <a:gd name="connsiteY51" fmla="*/ 18676 h 254000"/>
              <a:gd name="connsiteX52" fmla="*/ 230229 w 1334704"/>
              <a:gd name="connsiteY52" fmla="*/ 115794 h 254000"/>
              <a:gd name="connsiteX53" fmla="*/ 357256 w 1334704"/>
              <a:gd name="connsiteY53" fmla="*/ 18676 h 254000"/>
              <a:gd name="connsiteX54" fmla="*/ 170451 w 1334704"/>
              <a:gd name="connsiteY54" fmla="*/ 115794 h 254000"/>
              <a:gd name="connsiteX55" fmla="*/ 230229 w 1334704"/>
              <a:gd name="connsiteY55" fmla="*/ 115794 h 254000"/>
              <a:gd name="connsiteX56" fmla="*/ 88257 w 1334704"/>
              <a:gd name="connsiteY56" fmla="*/ 56029 h 254000"/>
              <a:gd name="connsiteX57" fmla="*/ 170451 w 1334704"/>
              <a:gd name="connsiteY57" fmla="*/ 115794 h 254000"/>
              <a:gd name="connsiteX58" fmla="*/ 13535 w 1334704"/>
              <a:gd name="connsiteY58" fmla="*/ 63500 h 254000"/>
              <a:gd name="connsiteX59" fmla="*/ 88257 w 1334704"/>
              <a:gd name="connsiteY59" fmla="*/ 56029 h 254000"/>
              <a:gd name="connsiteX60" fmla="*/ 21007 w 1334704"/>
              <a:gd name="connsiteY60" fmla="*/ 138206 h 254000"/>
              <a:gd name="connsiteX61" fmla="*/ 13535 w 1334704"/>
              <a:gd name="connsiteY61" fmla="*/ 63500 h 25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</a:cxnLst>
            <a:rect l="l" t="t" r="r" b="b"/>
            <a:pathLst>
              <a:path w="1334704" h="254000">
                <a:moveTo>
                  <a:pt x="170451" y="242794"/>
                </a:moveTo>
                <a:lnTo>
                  <a:pt x="21007" y="138206"/>
                </a:lnTo>
                <a:moveTo>
                  <a:pt x="230229" y="242794"/>
                </a:moveTo>
                <a:cubicBezTo>
                  <a:pt x="215284" y="257735"/>
                  <a:pt x="185396" y="257735"/>
                  <a:pt x="170451" y="242794"/>
                </a:cubicBezTo>
                <a:moveTo>
                  <a:pt x="357256" y="153147"/>
                </a:moveTo>
                <a:lnTo>
                  <a:pt x="230229" y="242794"/>
                </a:lnTo>
                <a:moveTo>
                  <a:pt x="417034" y="153147"/>
                </a:moveTo>
                <a:cubicBezTo>
                  <a:pt x="402089" y="138206"/>
                  <a:pt x="372201" y="138206"/>
                  <a:pt x="357256" y="153147"/>
                </a:cubicBezTo>
                <a:moveTo>
                  <a:pt x="544061" y="242794"/>
                </a:moveTo>
                <a:lnTo>
                  <a:pt x="417034" y="153147"/>
                </a:lnTo>
                <a:moveTo>
                  <a:pt x="603839" y="242794"/>
                </a:moveTo>
                <a:cubicBezTo>
                  <a:pt x="588894" y="257735"/>
                  <a:pt x="559006" y="257735"/>
                  <a:pt x="544061" y="242794"/>
                </a:cubicBezTo>
                <a:moveTo>
                  <a:pt x="730866" y="145676"/>
                </a:moveTo>
                <a:lnTo>
                  <a:pt x="603839" y="242794"/>
                </a:lnTo>
                <a:moveTo>
                  <a:pt x="790644" y="145676"/>
                </a:moveTo>
                <a:cubicBezTo>
                  <a:pt x="775699" y="130735"/>
                  <a:pt x="745811" y="130735"/>
                  <a:pt x="730866" y="145676"/>
                </a:cubicBezTo>
                <a:moveTo>
                  <a:pt x="917671" y="242794"/>
                </a:moveTo>
                <a:lnTo>
                  <a:pt x="790644" y="145676"/>
                </a:lnTo>
                <a:moveTo>
                  <a:pt x="977449" y="235324"/>
                </a:moveTo>
                <a:cubicBezTo>
                  <a:pt x="962504" y="250265"/>
                  <a:pt x="932615" y="250265"/>
                  <a:pt x="917671" y="242794"/>
                </a:cubicBezTo>
                <a:moveTo>
                  <a:pt x="1104476" y="145676"/>
                </a:moveTo>
                <a:lnTo>
                  <a:pt x="977449" y="235324"/>
                </a:lnTo>
                <a:moveTo>
                  <a:pt x="1164254" y="145676"/>
                </a:moveTo>
                <a:cubicBezTo>
                  <a:pt x="1149309" y="130735"/>
                  <a:pt x="1119420" y="130735"/>
                  <a:pt x="1104476" y="145676"/>
                </a:cubicBezTo>
                <a:moveTo>
                  <a:pt x="1246448" y="205441"/>
                </a:moveTo>
                <a:lnTo>
                  <a:pt x="1164254" y="145676"/>
                </a:lnTo>
                <a:moveTo>
                  <a:pt x="1321170" y="190500"/>
                </a:moveTo>
                <a:cubicBezTo>
                  <a:pt x="1306225" y="220382"/>
                  <a:pt x="1276337" y="220382"/>
                  <a:pt x="1246448" y="205441"/>
                </a:cubicBezTo>
                <a:moveTo>
                  <a:pt x="1321170" y="190500"/>
                </a:moveTo>
                <a:lnTo>
                  <a:pt x="1321170" y="190500"/>
                </a:lnTo>
                <a:moveTo>
                  <a:pt x="1313698" y="123265"/>
                </a:moveTo>
                <a:cubicBezTo>
                  <a:pt x="1336114" y="138206"/>
                  <a:pt x="1343586" y="168088"/>
                  <a:pt x="1321170" y="190500"/>
                </a:cubicBezTo>
                <a:moveTo>
                  <a:pt x="1164254" y="11206"/>
                </a:moveTo>
                <a:lnTo>
                  <a:pt x="1313698" y="123265"/>
                </a:lnTo>
                <a:moveTo>
                  <a:pt x="1104476" y="11206"/>
                </a:moveTo>
                <a:cubicBezTo>
                  <a:pt x="1119420" y="-3735"/>
                  <a:pt x="1149309" y="-3735"/>
                  <a:pt x="1164254" y="11206"/>
                </a:cubicBezTo>
                <a:moveTo>
                  <a:pt x="977449" y="108324"/>
                </a:moveTo>
                <a:lnTo>
                  <a:pt x="1104476" y="11206"/>
                </a:lnTo>
                <a:moveTo>
                  <a:pt x="917671" y="108324"/>
                </a:moveTo>
                <a:cubicBezTo>
                  <a:pt x="932615" y="123265"/>
                  <a:pt x="962504" y="123265"/>
                  <a:pt x="977449" y="108324"/>
                </a:cubicBezTo>
                <a:moveTo>
                  <a:pt x="790644" y="18676"/>
                </a:moveTo>
                <a:lnTo>
                  <a:pt x="917671" y="108324"/>
                </a:lnTo>
                <a:moveTo>
                  <a:pt x="730866" y="18676"/>
                </a:moveTo>
                <a:cubicBezTo>
                  <a:pt x="745811" y="3735"/>
                  <a:pt x="775699" y="3735"/>
                  <a:pt x="790644" y="18676"/>
                </a:cubicBezTo>
                <a:moveTo>
                  <a:pt x="603839" y="108324"/>
                </a:moveTo>
                <a:lnTo>
                  <a:pt x="730866" y="18676"/>
                </a:lnTo>
                <a:moveTo>
                  <a:pt x="544061" y="108324"/>
                </a:moveTo>
                <a:cubicBezTo>
                  <a:pt x="559006" y="123265"/>
                  <a:pt x="588894" y="123265"/>
                  <a:pt x="603839" y="108324"/>
                </a:cubicBezTo>
                <a:moveTo>
                  <a:pt x="417034" y="18676"/>
                </a:moveTo>
                <a:lnTo>
                  <a:pt x="544061" y="108324"/>
                </a:lnTo>
                <a:moveTo>
                  <a:pt x="357256" y="18676"/>
                </a:moveTo>
                <a:cubicBezTo>
                  <a:pt x="372201" y="3735"/>
                  <a:pt x="394617" y="3735"/>
                  <a:pt x="417034" y="18676"/>
                </a:cubicBezTo>
                <a:moveTo>
                  <a:pt x="230229" y="115794"/>
                </a:moveTo>
                <a:lnTo>
                  <a:pt x="357256" y="18676"/>
                </a:lnTo>
                <a:moveTo>
                  <a:pt x="170451" y="115794"/>
                </a:moveTo>
                <a:cubicBezTo>
                  <a:pt x="185396" y="130735"/>
                  <a:pt x="215284" y="130735"/>
                  <a:pt x="230229" y="115794"/>
                </a:cubicBezTo>
                <a:moveTo>
                  <a:pt x="88257" y="56029"/>
                </a:moveTo>
                <a:lnTo>
                  <a:pt x="170451" y="115794"/>
                </a:lnTo>
                <a:moveTo>
                  <a:pt x="13535" y="63500"/>
                </a:moveTo>
                <a:cubicBezTo>
                  <a:pt x="28479" y="41088"/>
                  <a:pt x="58368" y="33618"/>
                  <a:pt x="88257" y="56029"/>
                </a:cubicBezTo>
                <a:moveTo>
                  <a:pt x="21007" y="138206"/>
                </a:moveTo>
                <a:cubicBezTo>
                  <a:pt x="-1409" y="123265"/>
                  <a:pt x="-8882" y="85912"/>
                  <a:pt x="13535" y="63500"/>
                </a:cubicBezTo>
              </a:path>
            </a:pathLst>
          </a:custGeom>
          <a:noFill/>
          <a:ln w="12702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9" name="EFFECT">
            <a:extLst>
              <a:ext uri="{FF2B5EF4-FFF2-40B4-BE49-F238E27FC236}">
                <a16:creationId xmlns:a16="http://schemas.microsoft.com/office/drawing/2014/main" id="{D3575552-6811-4E1E-B3CD-B4C0E6FDA37A}"/>
              </a:ext>
            </a:extLst>
          </p:cNvPr>
          <p:cNvSpPr/>
          <p:nvPr/>
        </p:nvSpPr>
        <p:spPr>
          <a:xfrm>
            <a:off x="410808" y="4004652"/>
            <a:ext cx="343721" cy="343647"/>
          </a:xfrm>
          <a:custGeom>
            <a:avLst/>
            <a:gdLst>
              <a:gd name="connsiteX0" fmla="*/ 343721 w 343721"/>
              <a:gd name="connsiteY0" fmla="*/ 171824 h 343647"/>
              <a:gd name="connsiteX1" fmla="*/ 171861 w 343721"/>
              <a:gd name="connsiteY1" fmla="*/ 343647 h 343647"/>
              <a:gd name="connsiteX2" fmla="*/ 0 w 343721"/>
              <a:gd name="connsiteY2" fmla="*/ 171824 h 343647"/>
              <a:gd name="connsiteX3" fmla="*/ 171861 w 343721"/>
              <a:gd name="connsiteY3" fmla="*/ 0 h 343647"/>
              <a:gd name="connsiteX4" fmla="*/ 343721 w 343721"/>
              <a:gd name="connsiteY4" fmla="*/ 171824 h 343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3721" h="343647">
                <a:moveTo>
                  <a:pt x="343721" y="171824"/>
                </a:moveTo>
                <a:cubicBezTo>
                  <a:pt x="343721" y="268941"/>
                  <a:pt x="268999" y="343647"/>
                  <a:pt x="171861" y="343647"/>
                </a:cubicBezTo>
                <a:cubicBezTo>
                  <a:pt x="82194" y="343647"/>
                  <a:pt x="0" y="268941"/>
                  <a:pt x="0" y="171824"/>
                </a:cubicBezTo>
                <a:cubicBezTo>
                  <a:pt x="0" y="74706"/>
                  <a:pt x="82194" y="0"/>
                  <a:pt x="171861" y="0"/>
                </a:cubicBezTo>
                <a:cubicBezTo>
                  <a:pt x="268999" y="0"/>
                  <a:pt x="343721" y="74706"/>
                  <a:pt x="343721" y="171824"/>
                </a:cubicBezTo>
              </a:path>
            </a:pathLst>
          </a:custGeom>
          <a:noFill/>
          <a:ln w="12702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63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Click="0" advTm="0">
        <p14:flythrough dir="out"/>
      </p:transition>
    </mc:Choice>
    <mc:Fallback xmlns="">
      <p:transition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3500" fill="hold"/>
                                        <p:tgtEl>
                                          <p:spTgt spid="67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3500" fill="hold"/>
                                        <p:tgtEl>
                                          <p:spTgt spid="65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6" dur="3500" fill="hold"/>
                                        <p:tgtEl>
                                          <p:spTgt spid="66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8" dur="3500" fill="hold"/>
                                        <p:tgtEl>
                                          <p:spTgt spid="64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" presetClass="entr" presetSubtype="1" decel="100000" fill="hold" grpId="0" nodeType="withEffect">
                                  <p:stCondLst>
                                    <p:cond delay="7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1000" fill="hold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1000" fill="hold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49" presetClass="entr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49" presetClass="entr" presetSubtype="0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4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22" presetClass="entr" presetSubtype="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3" dur="10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1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6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1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9" dur="1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1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2" dur="10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49" presetClass="entr" presetSubtype="0" decel="10000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49" presetClass="entr" presetSubtype="0" decel="10000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49" presetClass="entr" presetSubtype="0" decel="10000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49" presetClass="entr" presetSubtype="0" decel="10000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49" presetClass="entr" presetSubtype="0" decel="10000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49" presetClass="entr" presetSubtype="0" decel="10000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1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63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1.7284E-6 L 0.10347 -1.7284E-6 " pathEditMode="relative" rAng="0" ptsTypes="AA">
                                      <p:cBhvr>
                                        <p:cTn id="143" dur="7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174" y="0"/>
                                    </p:animMotion>
                                  </p:childTnLst>
                                </p:cTn>
                              </p:par>
                              <p:par>
                                <p:cTn id="144" presetID="49" presetClass="entr" presetSubtype="0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6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42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3.82716E-6 L 0.07466 -0.09723 " pathEditMode="relative" rAng="0" ptsTypes="AA">
                                      <p:cBhvr>
                                        <p:cTn id="151" dur="7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33" y="-4877"/>
                                    </p:animMotion>
                                  </p:childTnLst>
                                </p:cTn>
                              </p:par>
                              <p:par>
                                <p:cTn id="152" presetID="22" presetClass="entr" presetSubtype="2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4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63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2.46914E-7 L -0.13732 2.46914E-7 " pathEditMode="relative" rAng="0" ptsTypes="AA">
                                      <p:cBhvr>
                                        <p:cTn id="156" dur="7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875" y="0"/>
                                    </p:animMotion>
                                  </p:childTnLst>
                                </p:cTn>
                              </p:par>
                              <p:par>
                                <p:cTn id="157" presetID="49" presetClass="entr" presetSubtype="0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9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2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42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2.96296E-6 L -0.0224 -0.27809 " pathEditMode="relative" rAng="0" ptsTypes="AA">
                                      <p:cBhvr>
                                        <p:cTn id="164" dur="7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28" y="-1392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64" grpId="1" animBg="1"/>
      <p:bldP spid="65" grpId="0" animBg="1"/>
      <p:bldP spid="65" grpId="1" animBg="1"/>
      <p:bldP spid="66" grpId="0" animBg="1"/>
      <p:bldP spid="66" grpId="1" animBg="1"/>
      <p:bldP spid="67" grpId="0" animBg="1"/>
      <p:bldP spid="67" grpId="1" animBg="1"/>
      <p:bldP spid="23" grpId="0" build="p"/>
      <p:bldP spid="6" grpId="0" build="p"/>
      <p:bldP spid="24" grpId="0" build="p"/>
      <p:bldP spid="9" grpId="0" build="p"/>
      <p:bldP spid="12" grpId="0" build="p"/>
      <p:bldP spid="13" grpId="0" build="p"/>
      <p:bldP spid="22" grpId="0" build="p"/>
      <p:bldP spid="5" grpId="0" build="p"/>
      <p:bldP spid="7" grpId="0" animBg="1"/>
      <p:bldP spid="27" grpId="0" animBg="1"/>
      <p:bldP spid="49" grpId="0" animBg="1"/>
      <p:bldP spid="54" grpId="0" animBg="1"/>
      <p:bldP spid="58" grpId="0" animBg="1"/>
      <p:bldP spid="68" grpId="0" build="p"/>
      <p:bldP spid="69" grpId="0" animBg="1"/>
      <p:bldP spid="76" grpId="0" animBg="1"/>
      <p:bldP spid="76" grpId="1" animBg="1"/>
      <p:bldP spid="77" grpId="0" animBg="1"/>
      <p:bldP spid="77" grpId="1" animBg="1"/>
      <p:bldP spid="78" grpId="0" animBg="1"/>
      <p:bldP spid="78" grpId="1" animBg="1"/>
      <p:bldP spid="79" grpId="0" animBg="1"/>
      <p:bldP spid="79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IMAGE">
            <a:extLst>
              <a:ext uri="{FF2B5EF4-FFF2-40B4-BE49-F238E27FC236}">
                <a16:creationId xmlns:a16="http://schemas.microsoft.com/office/drawing/2014/main" id="{FF4FD9CA-FF27-4BD7-BF89-BB494CD63C9B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r:embed="rId3">
              <a:grayscl/>
            </a:blip>
            <a:srcRect/>
            <a:stretch>
              <a:fillRect t="-9306" b="-930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COLOR">
            <a:extLst>
              <a:ext uri="{FF2B5EF4-FFF2-40B4-BE49-F238E27FC236}">
                <a16:creationId xmlns:a16="http://schemas.microsoft.com/office/drawing/2014/main" id="{0C8E9EC9-273D-491E-9EDE-7F405E693808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E6D6B8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SHAPE">
            <a:extLst>
              <a:ext uri="{FF2B5EF4-FFF2-40B4-BE49-F238E27FC236}">
                <a16:creationId xmlns:a16="http://schemas.microsoft.com/office/drawing/2014/main" id="{55FF0900-0971-4FE8-8C3F-817AC2206768}"/>
              </a:ext>
            </a:extLst>
          </p:cNvPr>
          <p:cNvSpPr/>
          <p:nvPr/>
        </p:nvSpPr>
        <p:spPr>
          <a:xfrm>
            <a:off x="-1" y="2160356"/>
            <a:ext cx="6803362" cy="3010615"/>
          </a:xfrm>
          <a:custGeom>
            <a:avLst/>
            <a:gdLst>
              <a:gd name="connsiteX0" fmla="*/ 5765535 w 8234837"/>
              <a:gd name="connsiteY0" fmla="*/ 1268336 h 3644070"/>
              <a:gd name="connsiteX1" fmla="*/ 2006069 w 8234837"/>
              <a:gd name="connsiteY1" fmla="*/ 2030870 h 3644070"/>
              <a:gd name="connsiteX2" fmla="*/ 2258742 w 8234837"/>
              <a:gd name="connsiteY2" fmla="*/ 0 h 3644070"/>
              <a:gd name="connsiteX3" fmla="*/ 0 w 8234837"/>
              <a:gd name="connsiteY3" fmla="*/ 593934 h 3644070"/>
              <a:gd name="connsiteX4" fmla="*/ 0 w 8234837"/>
              <a:gd name="connsiteY4" fmla="*/ 3644071 h 3644070"/>
              <a:gd name="connsiteX5" fmla="*/ 8234837 w 8234837"/>
              <a:gd name="connsiteY5" fmla="*/ 3644071 h 3644070"/>
              <a:gd name="connsiteX6" fmla="*/ 5765535 w 8234837"/>
              <a:gd name="connsiteY6" fmla="*/ 1268336 h 3644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234837" h="3644070">
                <a:moveTo>
                  <a:pt x="5765535" y="1268336"/>
                </a:moveTo>
                <a:cubicBezTo>
                  <a:pt x="4061907" y="1065249"/>
                  <a:pt x="2871282" y="3073128"/>
                  <a:pt x="2006069" y="2030870"/>
                </a:cubicBezTo>
                <a:cubicBezTo>
                  <a:pt x="1144685" y="988612"/>
                  <a:pt x="2258742" y="0"/>
                  <a:pt x="2258742" y="0"/>
                </a:cubicBezTo>
                <a:lnTo>
                  <a:pt x="0" y="593934"/>
                </a:lnTo>
                <a:lnTo>
                  <a:pt x="0" y="3644071"/>
                </a:lnTo>
                <a:lnTo>
                  <a:pt x="8234837" y="3644071"/>
                </a:lnTo>
                <a:cubicBezTo>
                  <a:pt x="7936224" y="2329753"/>
                  <a:pt x="6940846" y="1410114"/>
                  <a:pt x="5765535" y="1268336"/>
                </a:cubicBezTo>
                <a:close/>
              </a:path>
            </a:pathLst>
          </a:custGeom>
          <a:gradFill flip="none" rotWithShape="1">
            <a:gsLst>
              <a:gs pos="0">
                <a:srgbClr val="DBC399"/>
              </a:gs>
              <a:gs pos="100000">
                <a:srgbClr val="D3B683">
                  <a:alpha val="31000"/>
                </a:srgbClr>
              </a:gs>
            </a:gsLst>
            <a:lin ang="5400000" scaled="1"/>
            <a:tileRect/>
          </a:gradFill>
          <a:ln w="382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7" name="SHAPE">
            <a:extLst>
              <a:ext uri="{FF2B5EF4-FFF2-40B4-BE49-F238E27FC236}">
                <a16:creationId xmlns:a16="http://schemas.microsoft.com/office/drawing/2014/main" id="{9362AAD4-25CE-496D-A07B-0AE0A3383B6D}"/>
              </a:ext>
            </a:extLst>
          </p:cNvPr>
          <p:cNvSpPr/>
          <p:nvPr/>
        </p:nvSpPr>
        <p:spPr>
          <a:xfrm>
            <a:off x="0" y="-1"/>
            <a:ext cx="3048000" cy="5161815"/>
          </a:xfrm>
          <a:custGeom>
            <a:avLst/>
            <a:gdLst>
              <a:gd name="connsiteX0" fmla="*/ 1722769 w 3751486"/>
              <a:gd name="connsiteY0" fmla="*/ 6353175 h 6353175"/>
              <a:gd name="connsiteX1" fmla="*/ 1496895 w 3751486"/>
              <a:gd name="connsiteY1" fmla="*/ 4893248 h 6353175"/>
              <a:gd name="connsiteX2" fmla="*/ 1244222 w 3751486"/>
              <a:gd name="connsiteY2" fmla="*/ 3291543 h 6353175"/>
              <a:gd name="connsiteX3" fmla="*/ 3300060 w 3751486"/>
              <a:gd name="connsiteY3" fmla="*/ 3011819 h 6353175"/>
              <a:gd name="connsiteX4" fmla="*/ 3326859 w 3751486"/>
              <a:gd name="connsiteY4" fmla="*/ 1030762 h 6353175"/>
              <a:gd name="connsiteX5" fmla="*/ 3541248 w 3751486"/>
              <a:gd name="connsiteY5" fmla="*/ 0 h 6353175"/>
              <a:gd name="connsiteX6" fmla="*/ 0 w 3751486"/>
              <a:gd name="connsiteY6" fmla="*/ 0 h 6353175"/>
              <a:gd name="connsiteX7" fmla="*/ 0 w 3751486"/>
              <a:gd name="connsiteY7" fmla="*/ 6353175 h 6353175"/>
              <a:gd name="connsiteX8" fmla="*/ 1722769 w 3751486"/>
              <a:gd name="connsiteY8" fmla="*/ 6353175 h 6353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51486" h="6353175">
                <a:moveTo>
                  <a:pt x="1722769" y="6353175"/>
                </a:moveTo>
                <a:cubicBezTo>
                  <a:pt x="2025211" y="5801392"/>
                  <a:pt x="1845277" y="5146149"/>
                  <a:pt x="1496895" y="4893248"/>
                </a:cubicBezTo>
                <a:cubicBezTo>
                  <a:pt x="937952" y="4487074"/>
                  <a:pt x="635510" y="3724539"/>
                  <a:pt x="1244222" y="3291543"/>
                </a:cubicBezTo>
                <a:cubicBezTo>
                  <a:pt x="1852934" y="2858546"/>
                  <a:pt x="2557355" y="3575098"/>
                  <a:pt x="3300060" y="3011819"/>
                </a:cubicBezTo>
                <a:cubicBezTo>
                  <a:pt x="4023624" y="2463867"/>
                  <a:pt x="3759466" y="1816288"/>
                  <a:pt x="3326859" y="1030762"/>
                </a:cubicBezTo>
                <a:cubicBezTo>
                  <a:pt x="3093328" y="601597"/>
                  <a:pt x="3300060" y="241405"/>
                  <a:pt x="3541248" y="0"/>
                </a:cubicBezTo>
                <a:lnTo>
                  <a:pt x="0" y="0"/>
                </a:lnTo>
                <a:lnTo>
                  <a:pt x="0" y="6353175"/>
                </a:lnTo>
                <a:lnTo>
                  <a:pt x="1722769" y="6353175"/>
                </a:lnTo>
                <a:close/>
              </a:path>
            </a:pathLst>
          </a:custGeom>
          <a:gradFill flip="none" rotWithShape="1">
            <a:gsLst>
              <a:gs pos="0">
                <a:srgbClr val="DBC399"/>
              </a:gs>
              <a:gs pos="100000">
                <a:srgbClr val="D3B683"/>
              </a:gs>
            </a:gsLst>
            <a:lin ang="10800000" scaled="1"/>
            <a:tileRect/>
          </a:gradFill>
          <a:ln w="382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8" name="SHAPE">
            <a:extLst>
              <a:ext uri="{FF2B5EF4-FFF2-40B4-BE49-F238E27FC236}">
                <a16:creationId xmlns:a16="http://schemas.microsoft.com/office/drawing/2014/main" id="{BCA5EC58-0362-483E-812D-5FE0790A0BD0}"/>
              </a:ext>
            </a:extLst>
          </p:cNvPr>
          <p:cNvSpPr/>
          <p:nvPr/>
        </p:nvSpPr>
        <p:spPr>
          <a:xfrm>
            <a:off x="5766768" y="0"/>
            <a:ext cx="3404389" cy="5200720"/>
          </a:xfrm>
          <a:custGeom>
            <a:avLst/>
            <a:gdLst>
              <a:gd name="connsiteX0" fmla="*/ 3223493 w 3223492"/>
              <a:gd name="connsiteY0" fmla="*/ 470 h 4924372"/>
              <a:gd name="connsiteX1" fmla="*/ 2737289 w 3223492"/>
              <a:gd name="connsiteY1" fmla="*/ 73275 h 4924372"/>
              <a:gd name="connsiteX2" fmla="*/ 1891218 w 3223492"/>
              <a:gd name="connsiteY2" fmla="*/ 1035065 h 4924372"/>
              <a:gd name="connsiteX3" fmla="*/ 1879733 w 3223492"/>
              <a:gd name="connsiteY3" fmla="*/ 2717238 h 4924372"/>
              <a:gd name="connsiteX4" fmla="*/ 1175312 w 3223492"/>
              <a:gd name="connsiteY4" fmla="*/ 3648373 h 4924372"/>
              <a:gd name="connsiteX5" fmla="*/ 497689 w 3223492"/>
              <a:gd name="connsiteY5" fmla="*/ 4104361 h 4924372"/>
              <a:gd name="connsiteX6" fmla="*/ 0 w 3223492"/>
              <a:gd name="connsiteY6" fmla="*/ 4924373 h 4924372"/>
              <a:gd name="connsiteX7" fmla="*/ 3223493 w 3223492"/>
              <a:gd name="connsiteY7" fmla="*/ 4924373 h 4924372"/>
              <a:gd name="connsiteX8" fmla="*/ 3223493 w 3223492"/>
              <a:gd name="connsiteY8" fmla="*/ 470 h 4924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23492" h="4924372">
                <a:moveTo>
                  <a:pt x="3223493" y="470"/>
                </a:moveTo>
                <a:cubicBezTo>
                  <a:pt x="3058873" y="-3361"/>
                  <a:pt x="2894253" y="15798"/>
                  <a:pt x="2737289" y="73275"/>
                </a:cubicBezTo>
                <a:cubicBezTo>
                  <a:pt x="2316168" y="218885"/>
                  <a:pt x="1986927" y="598236"/>
                  <a:pt x="1891218" y="1035065"/>
                </a:cubicBezTo>
                <a:cubicBezTo>
                  <a:pt x="1772538" y="1586848"/>
                  <a:pt x="2017554" y="2169287"/>
                  <a:pt x="1879733" y="2717238"/>
                </a:cubicBezTo>
                <a:cubicBezTo>
                  <a:pt x="1784023" y="3104253"/>
                  <a:pt x="1504552" y="3426127"/>
                  <a:pt x="1175312" y="3648373"/>
                </a:cubicBezTo>
                <a:cubicBezTo>
                  <a:pt x="953266" y="3805478"/>
                  <a:pt x="700593" y="3920433"/>
                  <a:pt x="497689" y="4104361"/>
                </a:cubicBezTo>
                <a:cubicBezTo>
                  <a:pt x="252673" y="4322776"/>
                  <a:pt x="99538" y="4610163"/>
                  <a:pt x="0" y="4924373"/>
                </a:cubicBezTo>
                <a:lnTo>
                  <a:pt x="3223493" y="4924373"/>
                </a:lnTo>
                <a:lnTo>
                  <a:pt x="3223493" y="470"/>
                </a:lnTo>
                <a:close/>
              </a:path>
            </a:pathLst>
          </a:custGeom>
          <a:gradFill flip="none" rotWithShape="1">
            <a:gsLst>
              <a:gs pos="0">
                <a:srgbClr val="DBC399"/>
              </a:gs>
              <a:gs pos="100000">
                <a:srgbClr val="D3B683">
                  <a:alpha val="30000"/>
                </a:srgbClr>
              </a:gs>
            </a:gsLst>
            <a:lin ang="0" scaled="1"/>
            <a:tileRect/>
          </a:gradFill>
          <a:ln w="382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9" name="SHAPE">
            <a:extLst>
              <a:ext uri="{FF2B5EF4-FFF2-40B4-BE49-F238E27FC236}">
                <a16:creationId xmlns:a16="http://schemas.microsoft.com/office/drawing/2014/main" id="{2C3ACD94-84AE-470B-B677-3B1153838E00}"/>
              </a:ext>
            </a:extLst>
          </p:cNvPr>
          <p:cNvSpPr/>
          <p:nvPr/>
        </p:nvSpPr>
        <p:spPr>
          <a:xfrm>
            <a:off x="-1" y="-1"/>
            <a:ext cx="1338798" cy="2471515"/>
          </a:xfrm>
          <a:custGeom>
            <a:avLst/>
            <a:gdLst>
              <a:gd name="connsiteX0" fmla="*/ 0 w 2189831"/>
              <a:gd name="connsiteY0" fmla="*/ 4042581 h 4042581"/>
              <a:gd name="connsiteX1" fmla="*/ 738877 w 2189831"/>
              <a:gd name="connsiteY1" fmla="*/ 3126774 h 4042581"/>
              <a:gd name="connsiteX2" fmla="*/ 750362 w 2189831"/>
              <a:gd name="connsiteY2" fmla="*/ 1440768 h 4042581"/>
              <a:gd name="connsiteX3" fmla="*/ 1450955 w 2189831"/>
              <a:gd name="connsiteY3" fmla="*/ 509633 h 4042581"/>
              <a:gd name="connsiteX4" fmla="*/ 2132406 w 2189831"/>
              <a:gd name="connsiteY4" fmla="*/ 57477 h 4042581"/>
              <a:gd name="connsiteX5" fmla="*/ 2189831 w 2189831"/>
              <a:gd name="connsiteY5" fmla="*/ 0 h 4042581"/>
              <a:gd name="connsiteX6" fmla="*/ 0 w 2189831"/>
              <a:gd name="connsiteY6" fmla="*/ 0 h 4042581"/>
              <a:gd name="connsiteX7" fmla="*/ 0 w 2189831"/>
              <a:gd name="connsiteY7" fmla="*/ 4042581 h 4042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89831" h="4042581">
                <a:moveTo>
                  <a:pt x="0" y="4042581"/>
                </a:moveTo>
                <a:cubicBezTo>
                  <a:pt x="367524" y="3873981"/>
                  <a:pt x="650824" y="3521452"/>
                  <a:pt x="738877" y="3126774"/>
                </a:cubicBezTo>
                <a:cubicBezTo>
                  <a:pt x="853728" y="2574990"/>
                  <a:pt x="612540" y="1988720"/>
                  <a:pt x="750362" y="1440768"/>
                </a:cubicBezTo>
                <a:cubicBezTo>
                  <a:pt x="846071" y="1053753"/>
                  <a:pt x="1125543" y="735711"/>
                  <a:pt x="1450955" y="509633"/>
                </a:cubicBezTo>
                <a:cubicBezTo>
                  <a:pt x="1676829" y="356360"/>
                  <a:pt x="1925673" y="237573"/>
                  <a:pt x="2132406" y="57477"/>
                </a:cubicBezTo>
                <a:cubicBezTo>
                  <a:pt x="2151548" y="38318"/>
                  <a:pt x="2170689" y="19159"/>
                  <a:pt x="2189831" y="0"/>
                </a:cubicBezTo>
                <a:lnTo>
                  <a:pt x="0" y="0"/>
                </a:lnTo>
                <a:lnTo>
                  <a:pt x="0" y="4042581"/>
                </a:lnTo>
                <a:close/>
              </a:path>
            </a:pathLst>
          </a:custGeom>
          <a:gradFill>
            <a:gsLst>
              <a:gs pos="0">
                <a:srgbClr val="DBC399"/>
              </a:gs>
              <a:gs pos="100000">
                <a:srgbClr val="D3B683"/>
              </a:gs>
            </a:gsLst>
            <a:lin ang="10800000" scaled="1"/>
          </a:gradFill>
          <a:ln w="382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646814" y="2466532"/>
            <a:ext cx="594360" cy="59436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646814" y="1370714"/>
            <a:ext cx="594360" cy="59436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646814" y="3562350"/>
            <a:ext cx="594360" cy="59436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4815840" y="2481772"/>
            <a:ext cx="594360" cy="59436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4815840" y="1385954"/>
            <a:ext cx="594360" cy="59436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4815840" y="3577590"/>
            <a:ext cx="594360" cy="59436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 Placeholder 31"/>
          <p:cNvSpPr>
            <a:spLocks noGrp="1"/>
          </p:cNvSpPr>
          <p:nvPr>
            <p:ph type="body" sz="quarter" idx="14"/>
          </p:nvPr>
        </p:nvSpPr>
        <p:spPr>
          <a:xfrm>
            <a:off x="1447800" y="2495550"/>
            <a:ext cx="3003176" cy="762000"/>
          </a:xfrm>
        </p:spPr>
        <p:txBody>
          <a:bodyPr>
            <a:normAutofit/>
          </a:bodyPr>
          <a:lstStyle/>
          <a:p>
            <a:r>
              <a:rPr lang="en-US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viar Dreams" panose="020B0402020204020504" pitchFamily="34" charset="0"/>
              </a:rPr>
              <a:t>Set </a:t>
            </a:r>
            <a:r>
              <a:rPr lang="en-US" sz="12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viar Dreams" panose="020B0402020204020504" pitchFamily="34" charset="0"/>
              </a:rPr>
              <a:t>ut</a:t>
            </a:r>
            <a:r>
              <a:rPr lang="en-US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viar Dreams" panose="020B0402020204020504" pitchFamily="34" charset="0"/>
              </a:rPr>
              <a:t> </a:t>
            </a:r>
            <a:r>
              <a:rPr lang="en-US" sz="12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viar Dreams" panose="020B0402020204020504" pitchFamily="34" charset="0"/>
              </a:rPr>
              <a:t>perspicitis</a:t>
            </a:r>
            <a:r>
              <a:rPr lang="en-US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viar Dreams" panose="020B0402020204020504" pitchFamily="34" charset="0"/>
              </a:rPr>
              <a:t> </a:t>
            </a:r>
            <a:r>
              <a:rPr lang="en-US" sz="12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viar Dreams" panose="020B0402020204020504" pitchFamily="34" charset="0"/>
              </a:rPr>
              <a:t>unde</a:t>
            </a:r>
            <a:r>
              <a:rPr lang="en-US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viar Dreams" panose="020B0402020204020504" pitchFamily="34" charset="0"/>
              </a:rPr>
              <a:t> </a:t>
            </a:r>
            <a:r>
              <a:rPr lang="en-US" sz="12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viar Dreams" panose="020B0402020204020504" pitchFamily="34" charset="0"/>
              </a:rPr>
              <a:t>omnis</a:t>
            </a:r>
            <a:r>
              <a:rPr lang="en-US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viar Dreams" panose="020B0402020204020504" pitchFamily="34" charset="0"/>
              </a:rPr>
              <a:t> </a:t>
            </a:r>
            <a:r>
              <a:rPr lang="en-US" sz="12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viar Dreams" panose="020B0402020204020504" pitchFamily="34" charset="0"/>
              </a:rPr>
              <a:t>iste</a:t>
            </a:r>
            <a:r>
              <a:rPr lang="en-US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viar Dreams" panose="020B0402020204020504" pitchFamily="34" charset="0"/>
              </a:rPr>
              <a:t> </a:t>
            </a:r>
            <a:r>
              <a:rPr lang="en-US" sz="12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viar Dreams" panose="020B0402020204020504" pitchFamily="34" charset="0"/>
              </a:rPr>
              <a:t>natus</a:t>
            </a:r>
            <a:r>
              <a:rPr lang="en-US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viar Dreams" panose="020B0402020204020504" pitchFamily="34" charset="0"/>
              </a:rPr>
              <a:t> </a:t>
            </a:r>
            <a:r>
              <a:rPr lang="en-US" sz="12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viar Dreams" panose="020B0402020204020504" pitchFamily="34" charset="0"/>
              </a:rPr>
              <a:t>emor</a:t>
            </a:r>
            <a:r>
              <a:rPr lang="en-US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viar Dreams" panose="020B0402020204020504" pitchFamily="34" charset="0"/>
              </a:rPr>
              <a:t> site </a:t>
            </a:r>
            <a:r>
              <a:rPr lang="en-US" sz="12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viar Dreams" panose="020B0402020204020504" pitchFamily="34" charset="0"/>
              </a:rPr>
              <a:t>voluptatem</a:t>
            </a:r>
            <a:r>
              <a:rPr lang="en-US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viar Dreams" panose="020B0402020204020504" pitchFamily="34" charset="0"/>
              </a:rPr>
              <a:t> </a:t>
            </a:r>
            <a:r>
              <a:rPr lang="en-US" sz="12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viar Dreams" panose="020B0402020204020504" pitchFamily="34" charset="0"/>
              </a:rPr>
              <a:t>accusantium</a:t>
            </a:r>
            <a:r>
              <a:rPr lang="en-US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viar Dreams" panose="020B0402020204020504" pitchFamily="34" charset="0"/>
              </a:rPr>
              <a:t> </a:t>
            </a:r>
            <a:r>
              <a:rPr lang="en-US" sz="12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viar Dreams" panose="020B0402020204020504" pitchFamily="34" charset="0"/>
              </a:rPr>
              <a:t>doloremque</a:t>
            </a:r>
            <a:r>
              <a:rPr lang="en-US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viar Dreams" panose="020B0402020204020504" pitchFamily="34" charset="0"/>
              </a:rPr>
              <a:t> </a:t>
            </a:r>
            <a:r>
              <a:rPr lang="en-US" sz="12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viar Dreams" panose="020B0402020204020504" pitchFamily="34" charset="0"/>
              </a:rPr>
              <a:t>laudentium</a:t>
            </a:r>
            <a:r>
              <a:rPr lang="en-US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viar Dreams" panose="020B0402020204020504" pitchFamily="34" charset="0"/>
              </a:rPr>
              <a:t>, </a:t>
            </a:r>
          </a:p>
        </p:txBody>
      </p:sp>
      <p:sp>
        <p:nvSpPr>
          <p:cNvPr id="33" name="Text Placeholder 32"/>
          <p:cNvSpPr>
            <a:spLocks noGrp="1"/>
          </p:cNvSpPr>
          <p:nvPr>
            <p:ph type="body" sz="quarter" idx="15"/>
          </p:nvPr>
        </p:nvSpPr>
        <p:spPr/>
        <p:txBody>
          <a:bodyPr>
            <a:noAutofit/>
          </a:bodyPr>
          <a:lstStyle/>
          <a:p>
            <a:r>
              <a:rPr lang="en-US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viar Dreams" panose="020B0402020204020504" pitchFamily="34" charset="0"/>
              </a:rPr>
              <a:t>Set </a:t>
            </a:r>
            <a:r>
              <a:rPr lang="en-US" sz="12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viar Dreams" panose="020B0402020204020504" pitchFamily="34" charset="0"/>
              </a:rPr>
              <a:t>ut</a:t>
            </a:r>
            <a:r>
              <a:rPr lang="en-US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viar Dreams" panose="020B0402020204020504" pitchFamily="34" charset="0"/>
              </a:rPr>
              <a:t> </a:t>
            </a:r>
            <a:r>
              <a:rPr lang="en-US" sz="12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viar Dreams" panose="020B0402020204020504" pitchFamily="34" charset="0"/>
              </a:rPr>
              <a:t>perspicitis</a:t>
            </a:r>
            <a:r>
              <a:rPr lang="en-US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viar Dreams" panose="020B0402020204020504" pitchFamily="34" charset="0"/>
              </a:rPr>
              <a:t> </a:t>
            </a:r>
            <a:r>
              <a:rPr lang="en-US" sz="12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viar Dreams" panose="020B0402020204020504" pitchFamily="34" charset="0"/>
              </a:rPr>
              <a:t>unde</a:t>
            </a:r>
            <a:r>
              <a:rPr lang="en-US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viar Dreams" panose="020B0402020204020504" pitchFamily="34" charset="0"/>
              </a:rPr>
              <a:t> </a:t>
            </a:r>
            <a:r>
              <a:rPr lang="en-US" sz="12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viar Dreams" panose="020B0402020204020504" pitchFamily="34" charset="0"/>
              </a:rPr>
              <a:t>omnis</a:t>
            </a:r>
            <a:r>
              <a:rPr lang="en-US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viar Dreams" panose="020B0402020204020504" pitchFamily="34" charset="0"/>
              </a:rPr>
              <a:t> </a:t>
            </a:r>
            <a:r>
              <a:rPr lang="en-US" sz="12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viar Dreams" panose="020B0402020204020504" pitchFamily="34" charset="0"/>
              </a:rPr>
              <a:t>iste</a:t>
            </a:r>
            <a:r>
              <a:rPr lang="en-US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viar Dreams" panose="020B0402020204020504" pitchFamily="34" charset="0"/>
              </a:rPr>
              <a:t> </a:t>
            </a:r>
            <a:r>
              <a:rPr lang="en-US" sz="12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viar Dreams" panose="020B0402020204020504" pitchFamily="34" charset="0"/>
              </a:rPr>
              <a:t>natus</a:t>
            </a:r>
            <a:r>
              <a:rPr lang="en-US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viar Dreams" panose="020B0402020204020504" pitchFamily="34" charset="0"/>
              </a:rPr>
              <a:t> </a:t>
            </a:r>
            <a:r>
              <a:rPr lang="en-US" sz="12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viar Dreams" panose="020B0402020204020504" pitchFamily="34" charset="0"/>
              </a:rPr>
              <a:t>emor</a:t>
            </a:r>
            <a:r>
              <a:rPr lang="en-US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viar Dreams" panose="020B0402020204020504" pitchFamily="34" charset="0"/>
              </a:rPr>
              <a:t> site </a:t>
            </a:r>
            <a:r>
              <a:rPr lang="en-US" sz="12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viar Dreams" panose="020B0402020204020504" pitchFamily="34" charset="0"/>
              </a:rPr>
              <a:t>voluptatem</a:t>
            </a:r>
            <a:r>
              <a:rPr lang="en-US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viar Dreams" panose="020B0402020204020504" pitchFamily="34" charset="0"/>
              </a:rPr>
              <a:t> </a:t>
            </a:r>
            <a:r>
              <a:rPr lang="en-US" sz="12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viar Dreams" panose="020B0402020204020504" pitchFamily="34" charset="0"/>
              </a:rPr>
              <a:t>accusantium</a:t>
            </a:r>
            <a:r>
              <a:rPr lang="en-US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viar Dreams" panose="020B0402020204020504" pitchFamily="34" charset="0"/>
              </a:rPr>
              <a:t> </a:t>
            </a:r>
            <a:r>
              <a:rPr lang="en-US" sz="12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viar Dreams" panose="020B0402020204020504" pitchFamily="34" charset="0"/>
              </a:rPr>
              <a:t>doloremque</a:t>
            </a:r>
            <a:endParaRPr lang="en-US" sz="1200" b="1" dirty="0">
              <a:solidFill>
                <a:schemeClr val="tx1">
                  <a:lumMod val="95000"/>
                  <a:lumOff val="5000"/>
                </a:schemeClr>
              </a:solidFill>
              <a:latin typeface="Caviar Dreams" panose="020B0402020204020504" pitchFamily="34" charset="0"/>
            </a:endParaRPr>
          </a:p>
        </p:txBody>
      </p:sp>
      <p:sp>
        <p:nvSpPr>
          <p:cNvPr id="34" name="Text Placeholder 33"/>
          <p:cNvSpPr>
            <a:spLocks noGrp="1"/>
          </p:cNvSpPr>
          <p:nvPr>
            <p:ph type="body" sz="quarter" idx="16"/>
          </p:nvPr>
        </p:nvSpPr>
        <p:spPr/>
        <p:txBody>
          <a:bodyPr>
            <a:normAutofit/>
          </a:bodyPr>
          <a:lstStyle/>
          <a:p>
            <a:r>
              <a:rPr lang="en-US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viar Dreams" panose="020B0402020204020504" pitchFamily="34" charset="0"/>
              </a:rPr>
              <a:t>Set </a:t>
            </a:r>
            <a:r>
              <a:rPr lang="en-US" sz="12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viar Dreams" panose="020B0402020204020504" pitchFamily="34" charset="0"/>
              </a:rPr>
              <a:t>ut</a:t>
            </a:r>
            <a:r>
              <a:rPr lang="en-US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viar Dreams" panose="020B0402020204020504" pitchFamily="34" charset="0"/>
              </a:rPr>
              <a:t> </a:t>
            </a:r>
            <a:r>
              <a:rPr lang="en-US" sz="12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viar Dreams" panose="020B0402020204020504" pitchFamily="34" charset="0"/>
              </a:rPr>
              <a:t>perspicitis</a:t>
            </a:r>
            <a:r>
              <a:rPr lang="en-US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viar Dreams" panose="020B0402020204020504" pitchFamily="34" charset="0"/>
              </a:rPr>
              <a:t> </a:t>
            </a:r>
            <a:r>
              <a:rPr lang="en-US" sz="12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viar Dreams" panose="020B0402020204020504" pitchFamily="34" charset="0"/>
              </a:rPr>
              <a:t>unde</a:t>
            </a:r>
            <a:r>
              <a:rPr lang="en-US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viar Dreams" panose="020B0402020204020504" pitchFamily="34" charset="0"/>
              </a:rPr>
              <a:t> </a:t>
            </a:r>
            <a:r>
              <a:rPr lang="en-US" sz="12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viar Dreams" panose="020B0402020204020504" pitchFamily="34" charset="0"/>
              </a:rPr>
              <a:t>omnis</a:t>
            </a:r>
            <a:r>
              <a:rPr lang="en-US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viar Dreams" panose="020B0402020204020504" pitchFamily="34" charset="0"/>
              </a:rPr>
              <a:t> </a:t>
            </a:r>
            <a:r>
              <a:rPr lang="en-US" sz="12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viar Dreams" panose="020B0402020204020504" pitchFamily="34" charset="0"/>
              </a:rPr>
              <a:t>iste</a:t>
            </a:r>
            <a:r>
              <a:rPr lang="en-US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viar Dreams" panose="020B0402020204020504" pitchFamily="34" charset="0"/>
              </a:rPr>
              <a:t> </a:t>
            </a:r>
            <a:r>
              <a:rPr lang="en-US" sz="12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viar Dreams" panose="020B0402020204020504" pitchFamily="34" charset="0"/>
              </a:rPr>
              <a:t>natus</a:t>
            </a:r>
            <a:r>
              <a:rPr lang="en-US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viar Dreams" panose="020B0402020204020504" pitchFamily="34" charset="0"/>
              </a:rPr>
              <a:t> </a:t>
            </a:r>
            <a:r>
              <a:rPr lang="en-US" sz="12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viar Dreams" panose="020B0402020204020504" pitchFamily="34" charset="0"/>
              </a:rPr>
              <a:t>emor</a:t>
            </a:r>
            <a:r>
              <a:rPr lang="en-US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viar Dreams" panose="020B0402020204020504" pitchFamily="34" charset="0"/>
              </a:rPr>
              <a:t> site </a:t>
            </a:r>
            <a:r>
              <a:rPr lang="en-US" sz="12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viar Dreams" panose="020B0402020204020504" pitchFamily="34" charset="0"/>
              </a:rPr>
              <a:t>voluptatem</a:t>
            </a:r>
            <a:r>
              <a:rPr lang="en-US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viar Dreams" panose="020B0402020204020504" pitchFamily="34" charset="0"/>
              </a:rPr>
              <a:t> </a:t>
            </a:r>
            <a:r>
              <a:rPr lang="en-US" sz="12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viar Dreams" panose="020B0402020204020504" pitchFamily="34" charset="0"/>
              </a:rPr>
              <a:t>accusantium</a:t>
            </a:r>
            <a:r>
              <a:rPr lang="en-US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viar Dreams" panose="020B0402020204020504" pitchFamily="34" charset="0"/>
              </a:rPr>
              <a:t> </a:t>
            </a:r>
            <a:r>
              <a:rPr lang="en-US" sz="12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viar Dreams" panose="020B0402020204020504" pitchFamily="34" charset="0"/>
              </a:rPr>
              <a:t>doloremque</a:t>
            </a:r>
            <a:r>
              <a:rPr lang="en-US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viar Dreams" panose="020B0402020204020504" pitchFamily="34" charset="0"/>
              </a:rPr>
              <a:t> </a:t>
            </a:r>
            <a:r>
              <a:rPr lang="en-US" sz="12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viar Dreams" panose="020B0402020204020504" pitchFamily="34" charset="0"/>
              </a:rPr>
              <a:t>laudentium</a:t>
            </a:r>
            <a:r>
              <a:rPr lang="en-US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viar Dreams" panose="020B0402020204020504" pitchFamily="34" charset="0"/>
              </a:rPr>
              <a:t>, </a:t>
            </a:r>
          </a:p>
        </p:txBody>
      </p:sp>
      <p:sp>
        <p:nvSpPr>
          <p:cNvPr id="35" name="Text Placeholder 34"/>
          <p:cNvSpPr>
            <a:spLocks noGrp="1"/>
          </p:cNvSpPr>
          <p:nvPr>
            <p:ph type="body" sz="quarter" idx="18"/>
          </p:nvPr>
        </p:nvSpPr>
        <p:spPr>
          <a:xfrm>
            <a:off x="1447800" y="2123515"/>
            <a:ext cx="2895600" cy="304800"/>
          </a:xfrm>
        </p:spPr>
        <p:txBody>
          <a:bodyPr>
            <a:noAutofit/>
          </a:bodyPr>
          <a:lstStyle/>
          <a:p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The Bold Font" pitchFamily="2" charset="0"/>
              </a:rPr>
              <a:t>TITLE HERE</a:t>
            </a:r>
          </a:p>
        </p:txBody>
      </p:sp>
      <p:sp>
        <p:nvSpPr>
          <p:cNvPr id="36" name="Text Placeholder 35"/>
          <p:cNvSpPr>
            <a:spLocks noGrp="1"/>
          </p:cNvSpPr>
          <p:nvPr>
            <p:ph type="body" sz="quarter" idx="19"/>
          </p:nvPr>
        </p:nvSpPr>
        <p:spPr>
          <a:xfrm>
            <a:off x="1447800" y="3266515"/>
            <a:ext cx="2895600" cy="304800"/>
          </a:xfrm>
        </p:spPr>
        <p:txBody>
          <a:bodyPr>
            <a:noAutofit/>
          </a:bodyPr>
          <a:lstStyle/>
          <a:p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The Bold Font" pitchFamily="2" charset="0"/>
              </a:rPr>
              <a:t>TITLE HERE</a:t>
            </a:r>
          </a:p>
        </p:txBody>
      </p:sp>
      <p:sp>
        <p:nvSpPr>
          <p:cNvPr id="37" name="Text Placeholder 36"/>
          <p:cNvSpPr>
            <a:spLocks noGrp="1"/>
          </p:cNvSpPr>
          <p:nvPr>
            <p:ph type="body" sz="quarter" idx="20"/>
          </p:nvPr>
        </p:nvSpPr>
        <p:spPr>
          <a:xfrm>
            <a:off x="5638800" y="2313484"/>
            <a:ext cx="2971800" cy="304800"/>
          </a:xfrm>
        </p:spPr>
        <p:txBody>
          <a:bodyPr>
            <a:noAutofit/>
          </a:bodyPr>
          <a:lstStyle/>
          <a:p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The Bold Font" pitchFamily="2" charset="0"/>
              </a:rPr>
              <a:t>TITLE HERE</a:t>
            </a:r>
          </a:p>
        </p:txBody>
      </p:sp>
      <p:sp>
        <p:nvSpPr>
          <p:cNvPr id="38" name="Text Placeholder 37"/>
          <p:cNvSpPr>
            <a:spLocks noGrp="1"/>
          </p:cNvSpPr>
          <p:nvPr>
            <p:ph type="body" sz="quarter" idx="21"/>
          </p:nvPr>
        </p:nvSpPr>
        <p:spPr>
          <a:xfrm>
            <a:off x="1447799" y="1428750"/>
            <a:ext cx="2882153" cy="762000"/>
          </a:xfrm>
        </p:spPr>
        <p:txBody>
          <a:bodyPr>
            <a:noAutofit/>
          </a:bodyPr>
          <a:lstStyle/>
          <a:p>
            <a:r>
              <a:rPr lang="en-US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viar Dreams" panose="020B0402020204020504" pitchFamily="34" charset="0"/>
              </a:rPr>
              <a:t>Set </a:t>
            </a:r>
            <a:r>
              <a:rPr lang="en-US" sz="12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viar Dreams" panose="020B0402020204020504" pitchFamily="34" charset="0"/>
              </a:rPr>
              <a:t>ut</a:t>
            </a:r>
            <a:r>
              <a:rPr lang="en-US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viar Dreams" panose="020B0402020204020504" pitchFamily="34" charset="0"/>
              </a:rPr>
              <a:t> </a:t>
            </a:r>
            <a:r>
              <a:rPr lang="en-US" sz="12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viar Dreams" panose="020B0402020204020504" pitchFamily="34" charset="0"/>
              </a:rPr>
              <a:t>perspicitis</a:t>
            </a:r>
            <a:r>
              <a:rPr lang="en-US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viar Dreams" panose="020B0402020204020504" pitchFamily="34" charset="0"/>
              </a:rPr>
              <a:t> </a:t>
            </a:r>
            <a:r>
              <a:rPr lang="en-US" sz="12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viar Dreams" panose="020B0402020204020504" pitchFamily="34" charset="0"/>
              </a:rPr>
              <a:t>unde</a:t>
            </a:r>
            <a:r>
              <a:rPr lang="en-US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viar Dreams" panose="020B0402020204020504" pitchFamily="34" charset="0"/>
              </a:rPr>
              <a:t> </a:t>
            </a:r>
            <a:r>
              <a:rPr lang="en-US" sz="12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viar Dreams" panose="020B0402020204020504" pitchFamily="34" charset="0"/>
              </a:rPr>
              <a:t>omnis</a:t>
            </a:r>
            <a:r>
              <a:rPr lang="en-US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viar Dreams" panose="020B0402020204020504" pitchFamily="34" charset="0"/>
              </a:rPr>
              <a:t> </a:t>
            </a:r>
            <a:r>
              <a:rPr lang="en-US" sz="12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viar Dreams" panose="020B0402020204020504" pitchFamily="34" charset="0"/>
              </a:rPr>
              <a:t>iste</a:t>
            </a:r>
            <a:r>
              <a:rPr lang="en-US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viar Dreams" panose="020B0402020204020504" pitchFamily="34" charset="0"/>
              </a:rPr>
              <a:t> </a:t>
            </a:r>
            <a:r>
              <a:rPr lang="en-US" sz="12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viar Dreams" panose="020B0402020204020504" pitchFamily="34" charset="0"/>
              </a:rPr>
              <a:t>natus</a:t>
            </a:r>
            <a:r>
              <a:rPr lang="en-US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viar Dreams" panose="020B0402020204020504" pitchFamily="34" charset="0"/>
              </a:rPr>
              <a:t> </a:t>
            </a:r>
            <a:r>
              <a:rPr lang="en-US" sz="12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viar Dreams" panose="020B0402020204020504" pitchFamily="34" charset="0"/>
              </a:rPr>
              <a:t>emor</a:t>
            </a:r>
            <a:r>
              <a:rPr lang="en-US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viar Dreams" panose="020B0402020204020504" pitchFamily="34" charset="0"/>
              </a:rPr>
              <a:t> site </a:t>
            </a:r>
            <a:r>
              <a:rPr lang="en-US" sz="12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viar Dreams" panose="020B0402020204020504" pitchFamily="34" charset="0"/>
              </a:rPr>
              <a:t>voluptatem</a:t>
            </a:r>
            <a:r>
              <a:rPr lang="en-US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viar Dreams" panose="020B0402020204020504" pitchFamily="34" charset="0"/>
              </a:rPr>
              <a:t> </a:t>
            </a:r>
            <a:r>
              <a:rPr lang="en-US" sz="12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viar Dreams" panose="020B0402020204020504" pitchFamily="34" charset="0"/>
              </a:rPr>
              <a:t>accusantium</a:t>
            </a:r>
            <a:r>
              <a:rPr lang="en-US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viar Dreams" panose="020B0402020204020504" pitchFamily="34" charset="0"/>
              </a:rPr>
              <a:t> </a:t>
            </a:r>
            <a:r>
              <a:rPr lang="en-US" sz="12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viar Dreams" panose="020B0402020204020504" pitchFamily="34" charset="0"/>
              </a:rPr>
              <a:t>doloremque</a:t>
            </a:r>
            <a:endParaRPr lang="en-US" sz="1200" b="1" dirty="0">
              <a:solidFill>
                <a:schemeClr val="tx1">
                  <a:lumMod val="95000"/>
                  <a:lumOff val="5000"/>
                </a:schemeClr>
              </a:solidFill>
              <a:latin typeface="Caviar Dreams" panose="020B0402020204020504" pitchFamily="34" charset="0"/>
            </a:endParaRPr>
          </a:p>
        </p:txBody>
      </p:sp>
      <p:sp>
        <p:nvSpPr>
          <p:cNvPr id="39" name="Text Placeholder 38"/>
          <p:cNvSpPr>
            <a:spLocks noGrp="1"/>
          </p:cNvSpPr>
          <p:nvPr>
            <p:ph type="body" sz="quarter" idx="22"/>
          </p:nvPr>
        </p:nvSpPr>
        <p:spPr/>
        <p:txBody>
          <a:bodyPr>
            <a:normAutofit/>
          </a:bodyPr>
          <a:lstStyle/>
          <a:p>
            <a:r>
              <a:rPr lang="en-US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viar Dreams" panose="020B0402020204020504" pitchFamily="34" charset="0"/>
              </a:rPr>
              <a:t>Set </a:t>
            </a:r>
            <a:r>
              <a:rPr lang="en-US" sz="12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viar Dreams" panose="020B0402020204020504" pitchFamily="34" charset="0"/>
              </a:rPr>
              <a:t>ut</a:t>
            </a:r>
            <a:r>
              <a:rPr lang="en-US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viar Dreams" panose="020B0402020204020504" pitchFamily="34" charset="0"/>
              </a:rPr>
              <a:t> </a:t>
            </a:r>
            <a:r>
              <a:rPr lang="en-US" sz="12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viar Dreams" panose="020B0402020204020504" pitchFamily="34" charset="0"/>
              </a:rPr>
              <a:t>perspicitis</a:t>
            </a:r>
            <a:r>
              <a:rPr lang="en-US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viar Dreams" panose="020B0402020204020504" pitchFamily="34" charset="0"/>
              </a:rPr>
              <a:t> </a:t>
            </a:r>
            <a:r>
              <a:rPr lang="en-US" sz="12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viar Dreams" panose="020B0402020204020504" pitchFamily="34" charset="0"/>
              </a:rPr>
              <a:t>unde</a:t>
            </a:r>
            <a:r>
              <a:rPr lang="en-US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viar Dreams" panose="020B0402020204020504" pitchFamily="34" charset="0"/>
              </a:rPr>
              <a:t> </a:t>
            </a:r>
            <a:r>
              <a:rPr lang="en-US" sz="12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viar Dreams" panose="020B0402020204020504" pitchFamily="34" charset="0"/>
              </a:rPr>
              <a:t>omnis</a:t>
            </a:r>
            <a:r>
              <a:rPr lang="en-US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viar Dreams" panose="020B0402020204020504" pitchFamily="34" charset="0"/>
              </a:rPr>
              <a:t> </a:t>
            </a:r>
            <a:r>
              <a:rPr lang="en-US" sz="12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viar Dreams" panose="020B0402020204020504" pitchFamily="34" charset="0"/>
              </a:rPr>
              <a:t>iste</a:t>
            </a:r>
            <a:r>
              <a:rPr lang="en-US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viar Dreams" panose="020B0402020204020504" pitchFamily="34" charset="0"/>
              </a:rPr>
              <a:t> </a:t>
            </a:r>
            <a:r>
              <a:rPr lang="en-US" sz="12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viar Dreams" panose="020B0402020204020504" pitchFamily="34" charset="0"/>
              </a:rPr>
              <a:t>natus</a:t>
            </a:r>
            <a:r>
              <a:rPr lang="en-US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viar Dreams" panose="020B0402020204020504" pitchFamily="34" charset="0"/>
              </a:rPr>
              <a:t> </a:t>
            </a:r>
            <a:r>
              <a:rPr lang="en-US" sz="12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viar Dreams" panose="020B0402020204020504" pitchFamily="34" charset="0"/>
              </a:rPr>
              <a:t>emor</a:t>
            </a:r>
            <a:r>
              <a:rPr lang="en-US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viar Dreams" panose="020B0402020204020504" pitchFamily="34" charset="0"/>
              </a:rPr>
              <a:t> site </a:t>
            </a:r>
            <a:r>
              <a:rPr lang="en-US" sz="12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viar Dreams" panose="020B0402020204020504" pitchFamily="34" charset="0"/>
              </a:rPr>
              <a:t>voluptatem</a:t>
            </a:r>
            <a:r>
              <a:rPr lang="en-US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viar Dreams" panose="020B0402020204020504" pitchFamily="34" charset="0"/>
              </a:rPr>
              <a:t> </a:t>
            </a:r>
            <a:r>
              <a:rPr lang="en-US" sz="12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viar Dreams" panose="020B0402020204020504" pitchFamily="34" charset="0"/>
              </a:rPr>
              <a:t>accusantium</a:t>
            </a:r>
            <a:r>
              <a:rPr lang="en-US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viar Dreams" panose="020B0402020204020504" pitchFamily="34" charset="0"/>
              </a:rPr>
              <a:t> </a:t>
            </a:r>
            <a:r>
              <a:rPr lang="en-US" sz="12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viar Dreams" panose="020B0402020204020504" pitchFamily="34" charset="0"/>
              </a:rPr>
              <a:t>doloremque</a:t>
            </a:r>
            <a:r>
              <a:rPr lang="en-US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viar Dreams" panose="020B0402020204020504" pitchFamily="34" charset="0"/>
              </a:rPr>
              <a:t> </a:t>
            </a:r>
            <a:r>
              <a:rPr lang="en-US" sz="12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viar Dreams" panose="020B0402020204020504" pitchFamily="34" charset="0"/>
              </a:rPr>
              <a:t>laudentium</a:t>
            </a:r>
            <a:r>
              <a:rPr lang="en-US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viar Dreams" panose="020B0402020204020504" pitchFamily="34" charset="0"/>
              </a:rPr>
              <a:t>, </a:t>
            </a:r>
          </a:p>
        </p:txBody>
      </p:sp>
      <p:sp>
        <p:nvSpPr>
          <p:cNvPr id="40" name="Text Placeholder 39"/>
          <p:cNvSpPr>
            <a:spLocks noGrp="1"/>
          </p:cNvSpPr>
          <p:nvPr>
            <p:ph type="body" sz="quarter" idx="23"/>
          </p:nvPr>
        </p:nvSpPr>
        <p:spPr/>
        <p:txBody>
          <a:bodyPr>
            <a:normAutofit/>
          </a:bodyPr>
          <a:lstStyle/>
          <a:p>
            <a:r>
              <a:rPr lang="en-US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viar Dreams" panose="020B0402020204020504" pitchFamily="34" charset="0"/>
              </a:rPr>
              <a:t>Set </a:t>
            </a:r>
            <a:r>
              <a:rPr lang="en-US" sz="12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viar Dreams" panose="020B0402020204020504" pitchFamily="34" charset="0"/>
              </a:rPr>
              <a:t>ut</a:t>
            </a:r>
            <a:r>
              <a:rPr lang="en-US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viar Dreams" panose="020B0402020204020504" pitchFamily="34" charset="0"/>
              </a:rPr>
              <a:t> </a:t>
            </a:r>
            <a:r>
              <a:rPr lang="en-US" sz="12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viar Dreams" panose="020B0402020204020504" pitchFamily="34" charset="0"/>
              </a:rPr>
              <a:t>perspicitis</a:t>
            </a:r>
            <a:r>
              <a:rPr lang="en-US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viar Dreams" panose="020B0402020204020504" pitchFamily="34" charset="0"/>
              </a:rPr>
              <a:t> </a:t>
            </a:r>
            <a:r>
              <a:rPr lang="en-US" sz="12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viar Dreams" panose="020B0402020204020504" pitchFamily="34" charset="0"/>
              </a:rPr>
              <a:t>unde</a:t>
            </a:r>
            <a:r>
              <a:rPr lang="en-US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viar Dreams" panose="020B0402020204020504" pitchFamily="34" charset="0"/>
              </a:rPr>
              <a:t> </a:t>
            </a:r>
            <a:r>
              <a:rPr lang="en-US" sz="12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viar Dreams" panose="020B0402020204020504" pitchFamily="34" charset="0"/>
              </a:rPr>
              <a:t>omnis</a:t>
            </a:r>
            <a:r>
              <a:rPr lang="en-US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viar Dreams" panose="020B0402020204020504" pitchFamily="34" charset="0"/>
              </a:rPr>
              <a:t> </a:t>
            </a:r>
            <a:r>
              <a:rPr lang="en-US" sz="12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viar Dreams" panose="020B0402020204020504" pitchFamily="34" charset="0"/>
              </a:rPr>
              <a:t>iste</a:t>
            </a:r>
            <a:r>
              <a:rPr lang="en-US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viar Dreams" panose="020B0402020204020504" pitchFamily="34" charset="0"/>
              </a:rPr>
              <a:t> </a:t>
            </a:r>
            <a:r>
              <a:rPr lang="en-US" sz="12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viar Dreams" panose="020B0402020204020504" pitchFamily="34" charset="0"/>
              </a:rPr>
              <a:t>natus</a:t>
            </a:r>
            <a:r>
              <a:rPr lang="en-US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viar Dreams" panose="020B0402020204020504" pitchFamily="34" charset="0"/>
              </a:rPr>
              <a:t> </a:t>
            </a:r>
            <a:r>
              <a:rPr lang="en-US" sz="12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viar Dreams" panose="020B0402020204020504" pitchFamily="34" charset="0"/>
              </a:rPr>
              <a:t>emor</a:t>
            </a:r>
            <a:r>
              <a:rPr lang="en-US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viar Dreams" panose="020B0402020204020504" pitchFamily="34" charset="0"/>
              </a:rPr>
              <a:t> site </a:t>
            </a:r>
            <a:r>
              <a:rPr lang="en-US" sz="12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viar Dreams" panose="020B0402020204020504" pitchFamily="34" charset="0"/>
              </a:rPr>
              <a:t>voluptatem</a:t>
            </a:r>
            <a:r>
              <a:rPr lang="en-US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viar Dreams" panose="020B0402020204020504" pitchFamily="34" charset="0"/>
              </a:rPr>
              <a:t> </a:t>
            </a:r>
            <a:r>
              <a:rPr lang="en-US" sz="12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viar Dreams" panose="020B0402020204020504" pitchFamily="34" charset="0"/>
              </a:rPr>
              <a:t>accusantium</a:t>
            </a:r>
            <a:r>
              <a:rPr lang="en-US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viar Dreams" panose="020B0402020204020504" pitchFamily="34" charset="0"/>
              </a:rPr>
              <a:t> </a:t>
            </a:r>
            <a:r>
              <a:rPr lang="en-US" sz="12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viar Dreams" panose="020B0402020204020504" pitchFamily="34" charset="0"/>
              </a:rPr>
              <a:t>doloremque</a:t>
            </a:r>
            <a:r>
              <a:rPr lang="en-US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viar Dreams" panose="020B0402020204020504" pitchFamily="34" charset="0"/>
              </a:rPr>
              <a:t> </a:t>
            </a:r>
            <a:r>
              <a:rPr lang="en-US" sz="12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viar Dreams" panose="020B0402020204020504" pitchFamily="34" charset="0"/>
              </a:rPr>
              <a:t>laudentium</a:t>
            </a:r>
            <a:r>
              <a:rPr lang="en-US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viar Dreams" panose="020B0402020204020504" pitchFamily="34" charset="0"/>
              </a:rPr>
              <a:t>, </a:t>
            </a:r>
          </a:p>
        </p:txBody>
      </p:sp>
      <p:sp>
        <p:nvSpPr>
          <p:cNvPr id="42" name="Text Placeholder 41"/>
          <p:cNvSpPr>
            <a:spLocks noGrp="1"/>
          </p:cNvSpPr>
          <p:nvPr>
            <p:ph type="body" sz="quarter" idx="24"/>
          </p:nvPr>
        </p:nvSpPr>
        <p:spPr>
          <a:xfrm>
            <a:off x="1447800" y="1054473"/>
            <a:ext cx="2895600" cy="304800"/>
          </a:xfrm>
        </p:spPr>
        <p:txBody>
          <a:bodyPr>
            <a:noAutofit/>
          </a:bodyPr>
          <a:lstStyle/>
          <a:p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The Bold Font" pitchFamily="2" charset="0"/>
              </a:rPr>
              <a:t>TITLE HERE</a:t>
            </a:r>
          </a:p>
        </p:txBody>
      </p:sp>
      <p:sp>
        <p:nvSpPr>
          <p:cNvPr id="43" name="Text Placeholder 42"/>
          <p:cNvSpPr>
            <a:spLocks noGrp="1"/>
          </p:cNvSpPr>
          <p:nvPr>
            <p:ph type="body" sz="quarter" idx="25"/>
          </p:nvPr>
        </p:nvSpPr>
        <p:spPr>
          <a:xfrm>
            <a:off x="5638800" y="3428930"/>
            <a:ext cx="2971800" cy="304800"/>
          </a:xfrm>
        </p:spPr>
        <p:txBody>
          <a:bodyPr>
            <a:noAutofit/>
          </a:bodyPr>
          <a:lstStyle/>
          <a:p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The Bold Font" pitchFamily="2" charset="0"/>
              </a:rPr>
              <a:t>TITLE HERE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6"/>
          </p:nvPr>
        </p:nvSpPr>
        <p:spPr>
          <a:xfrm>
            <a:off x="5638800" y="1156742"/>
            <a:ext cx="2971800" cy="304800"/>
          </a:xfrm>
        </p:spPr>
        <p:txBody>
          <a:bodyPr>
            <a:noAutofit/>
          </a:bodyPr>
          <a:lstStyle/>
          <a:p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The Bold Font" pitchFamily="2" charset="0"/>
              </a:rPr>
              <a:t>TITLE HERE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27"/>
          </p:nvPr>
        </p:nvSpPr>
        <p:spPr>
          <a:xfrm>
            <a:off x="560294" y="1276350"/>
            <a:ext cx="762000" cy="762000"/>
          </a:xfrm>
        </p:spPr>
        <p:txBody>
          <a:bodyPr/>
          <a:lstStyle/>
          <a:p>
            <a:r>
              <a:rPr lang="en-US" dirty="0">
                <a:latin typeface="The Bold Font" pitchFamily="2" charset="0"/>
              </a:rPr>
              <a:t>1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28"/>
          </p:nvPr>
        </p:nvSpPr>
        <p:spPr>
          <a:xfrm>
            <a:off x="553570" y="2374526"/>
            <a:ext cx="762000" cy="762000"/>
          </a:xfrm>
        </p:spPr>
        <p:txBody>
          <a:bodyPr/>
          <a:lstStyle/>
          <a:p>
            <a:r>
              <a:rPr lang="en-US" dirty="0">
                <a:latin typeface="The Bold Font" pitchFamily="2" charset="0"/>
              </a:rPr>
              <a:t>2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29"/>
          </p:nvPr>
        </p:nvSpPr>
        <p:spPr>
          <a:xfrm>
            <a:off x="560294" y="3472704"/>
            <a:ext cx="762000" cy="762000"/>
          </a:xfrm>
        </p:spPr>
        <p:txBody>
          <a:bodyPr/>
          <a:lstStyle/>
          <a:p>
            <a:r>
              <a:rPr lang="en-US" dirty="0">
                <a:latin typeface="The Bold Font" pitchFamily="2" charset="0"/>
              </a:rPr>
              <a:t>3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30"/>
          </p:nvPr>
        </p:nvSpPr>
        <p:spPr>
          <a:xfrm>
            <a:off x="4736281" y="1303244"/>
            <a:ext cx="762000" cy="762000"/>
          </a:xfrm>
        </p:spPr>
        <p:txBody>
          <a:bodyPr/>
          <a:lstStyle/>
          <a:p>
            <a:r>
              <a:rPr lang="en-US" dirty="0">
                <a:latin typeface="The Bold Font" pitchFamily="2" charset="0"/>
              </a:rPr>
              <a:t>4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31"/>
          </p:nvPr>
        </p:nvSpPr>
        <p:spPr>
          <a:xfrm>
            <a:off x="4736282" y="2401421"/>
            <a:ext cx="762000" cy="762000"/>
          </a:xfrm>
        </p:spPr>
        <p:txBody>
          <a:bodyPr/>
          <a:lstStyle/>
          <a:p>
            <a:r>
              <a:rPr lang="en-US" dirty="0">
                <a:latin typeface="The Bold Font" pitchFamily="2" charset="0"/>
              </a:rPr>
              <a:t>5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32"/>
          </p:nvPr>
        </p:nvSpPr>
        <p:spPr>
          <a:xfrm>
            <a:off x="4722834" y="3499597"/>
            <a:ext cx="762000" cy="762000"/>
          </a:xfrm>
        </p:spPr>
        <p:txBody>
          <a:bodyPr/>
          <a:lstStyle/>
          <a:p>
            <a:r>
              <a:rPr lang="en-US" dirty="0">
                <a:latin typeface="The Bold Font" pitchFamily="2" charset="0"/>
              </a:rPr>
              <a:t>6</a:t>
            </a:r>
          </a:p>
        </p:txBody>
      </p:sp>
      <p:sp>
        <p:nvSpPr>
          <p:cNvPr id="60" name="Text Placeholder 2">
            <a:extLst>
              <a:ext uri="{FF2B5EF4-FFF2-40B4-BE49-F238E27FC236}">
                <a16:creationId xmlns:a16="http://schemas.microsoft.com/office/drawing/2014/main" id="{089DC56A-3032-4895-8631-88C2B4D7F5E2}"/>
              </a:ext>
            </a:extLst>
          </p:cNvPr>
          <p:cNvSpPr txBox="1">
            <a:spLocks/>
          </p:cNvSpPr>
          <p:nvPr/>
        </p:nvSpPr>
        <p:spPr>
          <a:xfrm>
            <a:off x="1257299" y="226810"/>
            <a:ext cx="6629400" cy="304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200" kern="1200" baseline="0">
                <a:solidFill>
                  <a:srgbClr val="50575B"/>
                </a:solidFill>
                <a:latin typeface="Regencie" pitchFamily="2" charset="0"/>
                <a:ea typeface="123marker" pitchFamily="2" charset="0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200" kern="1200">
                <a:solidFill>
                  <a:srgbClr val="50575B"/>
                </a:solidFill>
                <a:latin typeface="Regencie" pitchFamily="2" charset="0"/>
                <a:ea typeface="123marker" pitchFamily="2" charset="0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200" kern="1200">
                <a:solidFill>
                  <a:srgbClr val="50575B"/>
                </a:solidFill>
                <a:latin typeface="Regencie" pitchFamily="2" charset="0"/>
                <a:ea typeface="123marker" pitchFamily="2" charset="0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200" kern="1200">
                <a:solidFill>
                  <a:srgbClr val="50575B"/>
                </a:solidFill>
                <a:latin typeface="Regencie" pitchFamily="2" charset="0"/>
                <a:ea typeface="123marker" pitchFamily="2" charset="0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200" kern="1200">
                <a:solidFill>
                  <a:srgbClr val="50575B"/>
                </a:solidFill>
                <a:latin typeface="Regencie" pitchFamily="2" charset="0"/>
                <a:ea typeface="123marker" pitchFamily="2" charset="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The Bold Font" pitchFamily="2" charset="0"/>
              </a:rPr>
              <a:t>BULLETS &amp; NUMBERING</a:t>
            </a:r>
          </a:p>
        </p:txBody>
      </p:sp>
      <p:sp>
        <p:nvSpPr>
          <p:cNvPr id="61" name="Freeform 6">
            <a:extLst>
              <a:ext uri="{FF2B5EF4-FFF2-40B4-BE49-F238E27FC236}">
                <a16:creationId xmlns:a16="http://schemas.microsoft.com/office/drawing/2014/main" id="{D41B4A76-443D-4922-98A3-060C81BDCBC5}"/>
              </a:ext>
            </a:extLst>
          </p:cNvPr>
          <p:cNvSpPr>
            <a:spLocks noEditPoints="1"/>
          </p:cNvSpPr>
          <p:nvPr/>
        </p:nvSpPr>
        <p:spPr bwMode="auto">
          <a:xfrm>
            <a:off x="1510059" y="266929"/>
            <a:ext cx="530225" cy="529363"/>
          </a:xfrm>
          <a:custGeom>
            <a:avLst/>
            <a:gdLst>
              <a:gd name="T0" fmla="*/ 130 w 260"/>
              <a:gd name="T1" fmla="*/ 0 h 260"/>
              <a:gd name="T2" fmla="*/ 0 w 260"/>
              <a:gd name="T3" fmla="*/ 130 h 260"/>
              <a:gd name="T4" fmla="*/ 130 w 260"/>
              <a:gd name="T5" fmla="*/ 260 h 260"/>
              <a:gd name="T6" fmla="*/ 260 w 260"/>
              <a:gd name="T7" fmla="*/ 130 h 260"/>
              <a:gd name="T8" fmla="*/ 130 w 260"/>
              <a:gd name="T9" fmla="*/ 0 h 260"/>
              <a:gd name="T10" fmla="*/ 206 w 260"/>
              <a:gd name="T11" fmla="*/ 144 h 260"/>
              <a:gd name="T12" fmla="*/ 194 w 260"/>
              <a:gd name="T13" fmla="*/ 156 h 260"/>
              <a:gd name="T14" fmla="*/ 155 w 260"/>
              <a:gd name="T15" fmla="*/ 156 h 260"/>
              <a:gd name="T16" fmla="*/ 155 w 260"/>
              <a:gd name="T17" fmla="*/ 195 h 260"/>
              <a:gd name="T18" fmla="*/ 143 w 260"/>
              <a:gd name="T19" fmla="*/ 207 h 260"/>
              <a:gd name="T20" fmla="*/ 117 w 260"/>
              <a:gd name="T21" fmla="*/ 207 h 260"/>
              <a:gd name="T22" fmla="*/ 105 w 260"/>
              <a:gd name="T23" fmla="*/ 195 h 260"/>
              <a:gd name="T24" fmla="*/ 105 w 260"/>
              <a:gd name="T25" fmla="*/ 156 h 260"/>
              <a:gd name="T26" fmla="*/ 66 w 260"/>
              <a:gd name="T27" fmla="*/ 156 h 260"/>
              <a:gd name="T28" fmla="*/ 54 w 260"/>
              <a:gd name="T29" fmla="*/ 144 h 260"/>
              <a:gd name="T30" fmla="*/ 54 w 260"/>
              <a:gd name="T31" fmla="*/ 117 h 260"/>
              <a:gd name="T32" fmla="*/ 66 w 260"/>
              <a:gd name="T33" fmla="*/ 105 h 260"/>
              <a:gd name="T34" fmla="*/ 105 w 260"/>
              <a:gd name="T35" fmla="*/ 105 h 260"/>
              <a:gd name="T36" fmla="*/ 105 w 260"/>
              <a:gd name="T37" fmla="*/ 66 h 260"/>
              <a:gd name="T38" fmla="*/ 117 w 260"/>
              <a:gd name="T39" fmla="*/ 54 h 260"/>
              <a:gd name="T40" fmla="*/ 143 w 260"/>
              <a:gd name="T41" fmla="*/ 54 h 260"/>
              <a:gd name="T42" fmla="*/ 155 w 260"/>
              <a:gd name="T43" fmla="*/ 66 h 260"/>
              <a:gd name="T44" fmla="*/ 155 w 260"/>
              <a:gd name="T45" fmla="*/ 105 h 260"/>
              <a:gd name="T46" fmla="*/ 194 w 260"/>
              <a:gd name="T47" fmla="*/ 105 h 260"/>
              <a:gd name="T48" fmla="*/ 206 w 260"/>
              <a:gd name="T49" fmla="*/ 117 h 260"/>
              <a:gd name="T50" fmla="*/ 206 w 260"/>
              <a:gd name="T51" fmla="*/ 144 h 2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260" h="260">
                <a:moveTo>
                  <a:pt x="130" y="0"/>
                </a:moveTo>
                <a:cubicBezTo>
                  <a:pt x="58" y="0"/>
                  <a:pt x="0" y="59"/>
                  <a:pt x="0" y="130"/>
                </a:cubicBezTo>
                <a:cubicBezTo>
                  <a:pt x="0" y="202"/>
                  <a:pt x="58" y="260"/>
                  <a:pt x="130" y="260"/>
                </a:cubicBezTo>
                <a:cubicBezTo>
                  <a:pt x="202" y="260"/>
                  <a:pt x="260" y="202"/>
                  <a:pt x="260" y="130"/>
                </a:cubicBezTo>
                <a:cubicBezTo>
                  <a:pt x="260" y="59"/>
                  <a:pt x="202" y="0"/>
                  <a:pt x="130" y="0"/>
                </a:cubicBezTo>
                <a:moveTo>
                  <a:pt x="206" y="144"/>
                </a:moveTo>
                <a:cubicBezTo>
                  <a:pt x="206" y="150"/>
                  <a:pt x="201" y="156"/>
                  <a:pt x="194" y="156"/>
                </a:cubicBezTo>
                <a:cubicBezTo>
                  <a:pt x="155" y="156"/>
                  <a:pt x="155" y="156"/>
                  <a:pt x="155" y="156"/>
                </a:cubicBezTo>
                <a:cubicBezTo>
                  <a:pt x="155" y="195"/>
                  <a:pt x="155" y="195"/>
                  <a:pt x="155" y="195"/>
                </a:cubicBezTo>
                <a:cubicBezTo>
                  <a:pt x="155" y="201"/>
                  <a:pt x="150" y="207"/>
                  <a:pt x="143" y="207"/>
                </a:cubicBezTo>
                <a:cubicBezTo>
                  <a:pt x="117" y="207"/>
                  <a:pt x="117" y="207"/>
                  <a:pt x="117" y="207"/>
                </a:cubicBezTo>
                <a:cubicBezTo>
                  <a:pt x="110" y="207"/>
                  <a:pt x="105" y="201"/>
                  <a:pt x="105" y="195"/>
                </a:cubicBezTo>
                <a:cubicBezTo>
                  <a:pt x="105" y="156"/>
                  <a:pt x="105" y="156"/>
                  <a:pt x="105" y="156"/>
                </a:cubicBezTo>
                <a:cubicBezTo>
                  <a:pt x="66" y="156"/>
                  <a:pt x="66" y="156"/>
                  <a:pt x="66" y="156"/>
                </a:cubicBezTo>
                <a:cubicBezTo>
                  <a:pt x="59" y="156"/>
                  <a:pt x="54" y="150"/>
                  <a:pt x="54" y="144"/>
                </a:cubicBezTo>
                <a:cubicBezTo>
                  <a:pt x="54" y="117"/>
                  <a:pt x="54" y="117"/>
                  <a:pt x="54" y="117"/>
                </a:cubicBezTo>
                <a:cubicBezTo>
                  <a:pt x="54" y="110"/>
                  <a:pt x="59" y="105"/>
                  <a:pt x="66" y="105"/>
                </a:cubicBezTo>
                <a:cubicBezTo>
                  <a:pt x="105" y="105"/>
                  <a:pt x="105" y="105"/>
                  <a:pt x="105" y="105"/>
                </a:cubicBezTo>
                <a:cubicBezTo>
                  <a:pt x="105" y="66"/>
                  <a:pt x="105" y="66"/>
                  <a:pt x="105" y="66"/>
                </a:cubicBezTo>
                <a:cubicBezTo>
                  <a:pt x="105" y="59"/>
                  <a:pt x="110" y="54"/>
                  <a:pt x="117" y="54"/>
                </a:cubicBezTo>
                <a:cubicBezTo>
                  <a:pt x="143" y="54"/>
                  <a:pt x="143" y="54"/>
                  <a:pt x="143" y="54"/>
                </a:cubicBezTo>
                <a:cubicBezTo>
                  <a:pt x="150" y="54"/>
                  <a:pt x="155" y="59"/>
                  <a:pt x="155" y="66"/>
                </a:cubicBezTo>
                <a:cubicBezTo>
                  <a:pt x="155" y="105"/>
                  <a:pt x="155" y="105"/>
                  <a:pt x="155" y="105"/>
                </a:cubicBezTo>
                <a:cubicBezTo>
                  <a:pt x="194" y="105"/>
                  <a:pt x="194" y="105"/>
                  <a:pt x="194" y="105"/>
                </a:cubicBezTo>
                <a:cubicBezTo>
                  <a:pt x="201" y="105"/>
                  <a:pt x="206" y="110"/>
                  <a:pt x="206" y="117"/>
                </a:cubicBezTo>
                <a:lnTo>
                  <a:pt x="206" y="144"/>
                </a:lnTo>
                <a:close/>
              </a:path>
            </a:pathLst>
          </a:custGeom>
          <a:solidFill>
            <a:srgbClr val="F9504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F82D02C5-CA50-4706-BC48-E20169288ECB}"/>
              </a:ext>
            </a:extLst>
          </p:cNvPr>
          <p:cNvCxnSpPr/>
          <p:nvPr/>
        </p:nvCxnSpPr>
        <p:spPr>
          <a:xfrm>
            <a:off x="0" y="4676394"/>
            <a:ext cx="3810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12339164-EA10-41CE-80BD-10ADF934658C}"/>
              </a:ext>
            </a:extLst>
          </p:cNvPr>
          <p:cNvCxnSpPr/>
          <p:nvPr/>
        </p:nvCxnSpPr>
        <p:spPr>
          <a:xfrm>
            <a:off x="5334000" y="4676394"/>
            <a:ext cx="3810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4" name="Group 10">
            <a:extLst>
              <a:ext uri="{FF2B5EF4-FFF2-40B4-BE49-F238E27FC236}">
                <a16:creationId xmlns:a16="http://schemas.microsoft.com/office/drawing/2014/main" id="{210AAFA5-4FD6-46F8-A4E2-03451CBB639C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226389" y="4571238"/>
            <a:ext cx="691221" cy="210312"/>
            <a:chOff x="1872" y="1313"/>
            <a:chExt cx="2018" cy="614"/>
          </a:xfrm>
          <a:solidFill>
            <a:schemeClr val="bg1"/>
          </a:solidFill>
        </p:grpSpPr>
        <p:sp>
          <p:nvSpPr>
            <p:cNvPr id="65" name="Freeform 11">
              <a:extLst>
                <a:ext uri="{FF2B5EF4-FFF2-40B4-BE49-F238E27FC236}">
                  <a16:creationId xmlns:a16="http://schemas.microsoft.com/office/drawing/2014/main" id="{30AA68DE-AA1E-4599-B7E6-8D08AD0ADA2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76" y="1313"/>
              <a:ext cx="614" cy="614"/>
            </a:xfrm>
            <a:custGeom>
              <a:avLst/>
              <a:gdLst>
                <a:gd name="T0" fmla="*/ 130 w 260"/>
                <a:gd name="T1" fmla="*/ 0 h 260"/>
                <a:gd name="T2" fmla="*/ 0 w 260"/>
                <a:gd name="T3" fmla="*/ 130 h 260"/>
                <a:gd name="T4" fmla="*/ 130 w 260"/>
                <a:gd name="T5" fmla="*/ 260 h 260"/>
                <a:gd name="T6" fmla="*/ 260 w 260"/>
                <a:gd name="T7" fmla="*/ 130 h 260"/>
                <a:gd name="T8" fmla="*/ 130 w 260"/>
                <a:gd name="T9" fmla="*/ 0 h 260"/>
                <a:gd name="T10" fmla="*/ 214 w 260"/>
                <a:gd name="T11" fmla="*/ 142 h 260"/>
                <a:gd name="T12" fmla="*/ 201 w 260"/>
                <a:gd name="T13" fmla="*/ 155 h 260"/>
                <a:gd name="T14" fmla="*/ 201 w 260"/>
                <a:gd name="T15" fmla="*/ 162 h 260"/>
                <a:gd name="T16" fmla="*/ 188 w 260"/>
                <a:gd name="T17" fmla="*/ 175 h 260"/>
                <a:gd name="T18" fmla="*/ 177 w 260"/>
                <a:gd name="T19" fmla="*/ 175 h 260"/>
                <a:gd name="T20" fmla="*/ 164 w 260"/>
                <a:gd name="T21" fmla="*/ 162 h 260"/>
                <a:gd name="T22" fmla="*/ 164 w 260"/>
                <a:gd name="T23" fmla="*/ 144 h 260"/>
                <a:gd name="T24" fmla="*/ 95 w 260"/>
                <a:gd name="T25" fmla="*/ 144 h 260"/>
                <a:gd name="T26" fmla="*/ 95 w 260"/>
                <a:gd name="T27" fmla="*/ 162 h 260"/>
                <a:gd name="T28" fmla="*/ 82 w 260"/>
                <a:gd name="T29" fmla="*/ 175 h 260"/>
                <a:gd name="T30" fmla="*/ 72 w 260"/>
                <a:gd name="T31" fmla="*/ 175 h 260"/>
                <a:gd name="T32" fmla="*/ 59 w 260"/>
                <a:gd name="T33" fmla="*/ 162 h 260"/>
                <a:gd name="T34" fmla="*/ 59 w 260"/>
                <a:gd name="T35" fmla="*/ 155 h 260"/>
                <a:gd name="T36" fmla="*/ 46 w 260"/>
                <a:gd name="T37" fmla="*/ 142 h 260"/>
                <a:gd name="T38" fmla="*/ 46 w 260"/>
                <a:gd name="T39" fmla="*/ 119 h 260"/>
                <a:gd name="T40" fmla="*/ 59 w 260"/>
                <a:gd name="T41" fmla="*/ 105 h 260"/>
                <a:gd name="T42" fmla="*/ 59 w 260"/>
                <a:gd name="T43" fmla="*/ 99 h 260"/>
                <a:gd name="T44" fmla="*/ 72 w 260"/>
                <a:gd name="T45" fmla="*/ 86 h 260"/>
                <a:gd name="T46" fmla="*/ 82 w 260"/>
                <a:gd name="T47" fmla="*/ 86 h 260"/>
                <a:gd name="T48" fmla="*/ 95 w 260"/>
                <a:gd name="T49" fmla="*/ 99 h 260"/>
                <a:gd name="T50" fmla="*/ 95 w 260"/>
                <a:gd name="T51" fmla="*/ 117 h 260"/>
                <a:gd name="T52" fmla="*/ 164 w 260"/>
                <a:gd name="T53" fmla="*/ 117 h 260"/>
                <a:gd name="T54" fmla="*/ 164 w 260"/>
                <a:gd name="T55" fmla="*/ 99 h 260"/>
                <a:gd name="T56" fmla="*/ 177 w 260"/>
                <a:gd name="T57" fmla="*/ 86 h 260"/>
                <a:gd name="T58" fmla="*/ 188 w 260"/>
                <a:gd name="T59" fmla="*/ 86 h 260"/>
                <a:gd name="T60" fmla="*/ 201 w 260"/>
                <a:gd name="T61" fmla="*/ 99 h 260"/>
                <a:gd name="T62" fmla="*/ 201 w 260"/>
                <a:gd name="T63" fmla="*/ 105 h 260"/>
                <a:gd name="T64" fmla="*/ 214 w 260"/>
                <a:gd name="T65" fmla="*/ 119 h 260"/>
                <a:gd name="T66" fmla="*/ 214 w 260"/>
                <a:gd name="T67" fmla="*/ 142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60" h="260">
                  <a:moveTo>
                    <a:pt x="130" y="0"/>
                  </a:moveTo>
                  <a:cubicBezTo>
                    <a:pt x="58" y="0"/>
                    <a:pt x="0" y="59"/>
                    <a:pt x="0" y="130"/>
                  </a:cubicBezTo>
                  <a:cubicBezTo>
                    <a:pt x="0" y="202"/>
                    <a:pt x="58" y="260"/>
                    <a:pt x="130" y="260"/>
                  </a:cubicBezTo>
                  <a:cubicBezTo>
                    <a:pt x="202" y="260"/>
                    <a:pt x="260" y="202"/>
                    <a:pt x="260" y="130"/>
                  </a:cubicBezTo>
                  <a:cubicBezTo>
                    <a:pt x="260" y="59"/>
                    <a:pt x="202" y="0"/>
                    <a:pt x="130" y="0"/>
                  </a:cubicBezTo>
                  <a:moveTo>
                    <a:pt x="214" y="142"/>
                  </a:moveTo>
                  <a:cubicBezTo>
                    <a:pt x="214" y="149"/>
                    <a:pt x="208" y="155"/>
                    <a:pt x="201" y="155"/>
                  </a:cubicBezTo>
                  <a:cubicBezTo>
                    <a:pt x="201" y="162"/>
                    <a:pt x="201" y="162"/>
                    <a:pt x="201" y="162"/>
                  </a:cubicBezTo>
                  <a:cubicBezTo>
                    <a:pt x="201" y="169"/>
                    <a:pt x="195" y="175"/>
                    <a:pt x="188" y="175"/>
                  </a:cubicBezTo>
                  <a:cubicBezTo>
                    <a:pt x="177" y="175"/>
                    <a:pt x="177" y="175"/>
                    <a:pt x="177" y="175"/>
                  </a:cubicBezTo>
                  <a:cubicBezTo>
                    <a:pt x="170" y="175"/>
                    <a:pt x="164" y="169"/>
                    <a:pt x="164" y="162"/>
                  </a:cubicBezTo>
                  <a:cubicBezTo>
                    <a:pt x="164" y="144"/>
                    <a:pt x="164" y="144"/>
                    <a:pt x="164" y="144"/>
                  </a:cubicBezTo>
                  <a:cubicBezTo>
                    <a:pt x="95" y="144"/>
                    <a:pt x="95" y="144"/>
                    <a:pt x="95" y="144"/>
                  </a:cubicBezTo>
                  <a:cubicBezTo>
                    <a:pt x="95" y="162"/>
                    <a:pt x="95" y="162"/>
                    <a:pt x="95" y="162"/>
                  </a:cubicBezTo>
                  <a:cubicBezTo>
                    <a:pt x="95" y="169"/>
                    <a:pt x="89" y="175"/>
                    <a:pt x="82" y="175"/>
                  </a:cubicBezTo>
                  <a:cubicBezTo>
                    <a:pt x="72" y="175"/>
                    <a:pt x="72" y="175"/>
                    <a:pt x="72" y="175"/>
                  </a:cubicBezTo>
                  <a:cubicBezTo>
                    <a:pt x="65" y="175"/>
                    <a:pt x="59" y="169"/>
                    <a:pt x="59" y="162"/>
                  </a:cubicBezTo>
                  <a:cubicBezTo>
                    <a:pt x="59" y="155"/>
                    <a:pt x="59" y="155"/>
                    <a:pt x="59" y="155"/>
                  </a:cubicBezTo>
                  <a:cubicBezTo>
                    <a:pt x="52" y="155"/>
                    <a:pt x="46" y="149"/>
                    <a:pt x="46" y="142"/>
                  </a:cubicBezTo>
                  <a:cubicBezTo>
                    <a:pt x="46" y="119"/>
                    <a:pt x="46" y="119"/>
                    <a:pt x="46" y="119"/>
                  </a:cubicBezTo>
                  <a:cubicBezTo>
                    <a:pt x="46" y="111"/>
                    <a:pt x="52" y="105"/>
                    <a:pt x="59" y="105"/>
                  </a:cubicBezTo>
                  <a:cubicBezTo>
                    <a:pt x="59" y="99"/>
                    <a:pt x="59" y="99"/>
                    <a:pt x="59" y="99"/>
                  </a:cubicBezTo>
                  <a:cubicBezTo>
                    <a:pt x="59" y="92"/>
                    <a:pt x="65" y="86"/>
                    <a:pt x="72" y="86"/>
                  </a:cubicBezTo>
                  <a:cubicBezTo>
                    <a:pt x="82" y="86"/>
                    <a:pt x="82" y="86"/>
                    <a:pt x="82" y="86"/>
                  </a:cubicBezTo>
                  <a:cubicBezTo>
                    <a:pt x="89" y="86"/>
                    <a:pt x="95" y="92"/>
                    <a:pt x="95" y="99"/>
                  </a:cubicBezTo>
                  <a:cubicBezTo>
                    <a:pt x="95" y="117"/>
                    <a:pt x="95" y="117"/>
                    <a:pt x="95" y="117"/>
                  </a:cubicBezTo>
                  <a:cubicBezTo>
                    <a:pt x="164" y="117"/>
                    <a:pt x="164" y="117"/>
                    <a:pt x="164" y="117"/>
                  </a:cubicBezTo>
                  <a:cubicBezTo>
                    <a:pt x="164" y="99"/>
                    <a:pt x="164" y="99"/>
                    <a:pt x="164" y="99"/>
                  </a:cubicBezTo>
                  <a:cubicBezTo>
                    <a:pt x="164" y="92"/>
                    <a:pt x="170" y="86"/>
                    <a:pt x="177" y="86"/>
                  </a:cubicBezTo>
                  <a:cubicBezTo>
                    <a:pt x="188" y="86"/>
                    <a:pt x="188" y="86"/>
                    <a:pt x="188" y="86"/>
                  </a:cubicBezTo>
                  <a:cubicBezTo>
                    <a:pt x="195" y="86"/>
                    <a:pt x="201" y="92"/>
                    <a:pt x="201" y="99"/>
                  </a:cubicBezTo>
                  <a:cubicBezTo>
                    <a:pt x="201" y="105"/>
                    <a:pt x="201" y="105"/>
                    <a:pt x="201" y="105"/>
                  </a:cubicBezTo>
                  <a:cubicBezTo>
                    <a:pt x="208" y="105"/>
                    <a:pt x="214" y="111"/>
                    <a:pt x="214" y="119"/>
                  </a:cubicBezTo>
                  <a:lnTo>
                    <a:pt x="214" y="1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12">
              <a:extLst>
                <a:ext uri="{FF2B5EF4-FFF2-40B4-BE49-F238E27FC236}">
                  <a16:creationId xmlns:a16="http://schemas.microsoft.com/office/drawing/2014/main" id="{D681FA5C-3163-4C8D-8C67-217CE4AEF9B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74" y="1313"/>
              <a:ext cx="614" cy="614"/>
            </a:xfrm>
            <a:custGeom>
              <a:avLst/>
              <a:gdLst>
                <a:gd name="T0" fmla="*/ 130 w 260"/>
                <a:gd name="T1" fmla="*/ 0 h 260"/>
                <a:gd name="T2" fmla="*/ 0 w 260"/>
                <a:gd name="T3" fmla="*/ 130 h 260"/>
                <a:gd name="T4" fmla="*/ 130 w 260"/>
                <a:gd name="T5" fmla="*/ 260 h 260"/>
                <a:gd name="T6" fmla="*/ 260 w 260"/>
                <a:gd name="T7" fmla="*/ 130 h 260"/>
                <a:gd name="T8" fmla="*/ 130 w 260"/>
                <a:gd name="T9" fmla="*/ 0 h 260"/>
                <a:gd name="T10" fmla="*/ 133 w 260"/>
                <a:gd name="T11" fmla="*/ 202 h 260"/>
                <a:gd name="T12" fmla="*/ 127 w 260"/>
                <a:gd name="T13" fmla="*/ 202 h 260"/>
                <a:gd name="T14" fmla="*/ 71 w 260"/>
                <a:gd name="T15" fmla="*/ 151 h 260"/>
                <a:gd name="T16" fmla="*/ 100 w 260"/>
                <a:gd name="T17" fmla="*/ 151 h 260"/>
                <a:gd name="T18" fmla="*/ 104 w 260"/>
                <a:gd name="T19" fmla="*/ 149 h 260"/>
                <a:gd name="T20" fmla="*/ 106 w 260"/>
                <a:gd name="T21" fmla="*/ 144 h 260"/>
                <a:gd name="T22" fmla="*/ 120 w 260"/>
                <a:gd name="T23" fmla="*/ 169 h 260"/>
                <a:gd name="T24" fmla="*/ 127 w 260"/>
                <a:gd name="T25" fmla="*/ 169 h 260"/>
                <a:gd name="T26" fmla="*/ 146 w 260"/>
                <a:gd name="T27" fmla="*/ 128 h 260"/>
                <a:gd name="T28" fmla="*/ 153 w 260"/>
                <a:gd name="T29" fmla="*/ 148 h 260"/>
                <a:gd name="T30" fmla="*/ 157 w 260"/>
                <a:gd name="T31" fmla="*/ 151 h 260"/>
                <a:gd name="T32" fmla="*/ 189 w 260"/>
                <a:gd name="T33" fmla="*/ 151 h 260"/>
                <a:gd name="T34" fmla="*/ 133 w 260"/>
                <a:gd name="T35" fmla="*/ 202 h 260"/>
                <a:gd name="T36" fmla="*/ 196 w 260"/>
                <a:gd name="T37" fmla="*/ 139 h 260"/>
                <a:gd name="T38" fmla="*/ 196 w 260"/>
                <a:gd name="T39" fmla="*/ 139 h 260"/>
                <a:gd name="T40" fmla="*/ 162 w 260"/>
                <a:gd name="T41" fmla="*/ 139 h 260"/>
                <a:gd name="T42" fmla="*/ 151 w 260"/>
                <a:gd name="T43" fmla="*/ 107 h 260"/>
                <a:gd name="T44" fmla="*/ 143 w 260"/>
                <a:gd name="T45" fmla="*/ 107 h 260"/>
                <a:gd name="T46" fmla="*/ 123 w 260"/>
                <a:gd name="T47" fmla="*/ 150 h 260"/>
                <a:gd name="T48" fmla="*/ 110 w 260"/>
                <a:gd name="T49" fmla="*/ 126 h 260"/>
                <a:gd name="T50" fmla="*/ 103 w 260"/>
                <a:gd name="T51" fmla="*/ 126 h 260"/>
                <a:gd name="T52" fmla="*/ 96 w 260"/>
                <a:gd name="T53" fmla="*/ 139 h 260"/>
                <a:gd name="T54" fmla="*/ 64 w 260"/>
                <a:gd name="T55" fmla="*/ 139 h 260"/>
                <a:gd name="T56" fmla="*/ 64 w 260"/>
                <a:gd name="T57" fmla="*/ 139 h 260"/>
                <a:gd name="T58" fmla="*/ 63 w 260"/>
                <a:gd name="T59" fmla="*/ 94 h 260"/>
                <a:gd name="T60" fmla="*/ 96 w 260"/>
                <a:gd name="T61" fmla="*/ 74 h 260"/>
                <a:gd name="T62" fmla="*/ 130 w 260"/>
                <a:gd name="T63" fmla="*/ 94 h 260"/>
                <a:gd name="T64" fmla="*/ 164 w 260"/>
                <a:gd name="T65" fmla="*/ 74 h 260"/>
                <a:gd name="T66" fmla="*/ 197 w 260"/>
                <a:gd name="T67" fmla="*/ 94 h 260"/>
                <a:gd name="T68" fmla="*/ 196 w 260"/>
                <a:gd name="T69" fmla="*/ 139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60" h="260">
                  <a:moveTo>
                    <a:pt x="130" y="0"/>
                  </a:moveTo>
                  <a:cubicBezTo>
                    <a:pt x="58" y="0"/>
                    <a:pt x="0" y="59"/>
                    <a:pt x="0" y="130"/>
                  </a:cubicBezTo>
                  <a:cubicBezTo>
                    <a:pt x="0" y="202"/>
                    <a:pt x="58" y="260"/>
                    <a:pt x="130" y="260"/>
                  </a:cubicBezTo>
                  <a:cubicBezTo>
                    <a:pt x="202" y="260"/>
                    <a:pt x="260" y="202"/>
                    <a:pt x="260" y="130"/>
                  </a:cubicBezTo>
                  <a:cubicBezTo>
                    <a:pt x="260" y="59"/>
                    <a:pt x="202" y="0"/>
                    <a:pt x="130" y="0"/>
                  </a:cubicBezTo>
                  <a:moveTo>
                    <a:pt x="133" y="202"/>
                  </a:moveTo>
                  <a:cubicBezTo>
                    <a:pt x="131" y="203"/>
                    <a:pt x="129" y="203"/>
                    <a:pt x="127" y="202"/>
                  </a:cubicBezTo>
                  <a:cubicBezTo>
                    <a:pt x="118" y="195"/>
                    <a:pt x="87" y="173"/>
                    <a:pt x="71" y="151"/>
                  </a:cubicBezTo>
                  <a:cubicBezTo>
                    <a:pt x="100" y="151"/>
                    <a:pt x="100" y="151"/>
                    <a:pt x="100" y="151"/>
                  </a:cubicBezTo>
                  <a:cubicBezTo>
                    <a:pt x="102" y="151"/>
                    <a:pt x="103" y="150"/>
                    <a:pt x="104" y="149"/>
                  </a:cubicBezTo>
                  <a:cubicBezTo>
                    <a:pt x="106" y="144"/>
                    <a:pt x="106" y="144"/>
                    <a:pt x="106" y="144"/>
                  </a:cubicBezTo>
                  <a:cubicBezTo>
                    <a:pt x="120" y="169"/>
                    <a:pt x="120" y="169"/>
                    <a:pt x="120" y="169"/>
                  </a:cubicBezTo>
                  <a:cubicBezTo>
                    <a:pt x="122" y="172"/>
                    <a:pt x="126" y="171"/>
                    <a:pt x="127" y="169"/>
                  </a:cubicBezTo>
                  <a:cubicBezTo>
                    <a:pt x="146" y="128"/>
                    <a:pt x="146" y="128"/>
                    <a:pt x="146" y="128"/>
                  </a:cubicBezTo>
                  <a:cubicBezTo>
                    <a:pt x="153" y="148"/>
                    <a:pt x="153" y="148"/>
                    <a:pt x="153" y="148"/>
                  </a:cubicBezTo>
                  <a:cubicBezTo>
                    <a:pt x="154" y="150"/>
                    <a:pt x="155" y="151"/>
                    <a:pt x="157" y="151"/>
                  </a:cubicBezTo>
                  <a:cubicBezTo>
                    <a:pt x="189" y="151"/>
                    <a:pt x="189" y="151"/>
                    <a:pt x="189" y="151"/>
                  </a:cubicBezTo>
                  <a:cubicBezTo>
                    <a:pt x="173" y="173"/>
                    <a:pt x="142" y="195"/>
                    <a:pt x="133" y="202"/>
                  </a:cubicBezTo>
                  <a:moveTo>
                    <a:pt x="196" y="139"/>
                  </a:moveTo>
                  <a:cubicBezTo>
                    <a:pt x="196" y="139"/>
                    <a:pt x="196" y="139"/>
                    <a:pt x="196" y="139"/>
                  </a:cubicBezTo>
                  <a:cubicBezTo>
                    <a:pt x="162" y="139"/>
                    <a:pt x="162" y="139"/>
                    <a:pt x="162" y="139"/>
                  </a:cubicBezTo>
                  <a:cubicBezTo>
                    <a:pt x="151" y="107"/>
                    <a:pt x="151" y="107"/>
                    <a:pt x="151" y="107"/>
                  </a:cubicBezTo>
                  <a:cubicBezTo>
                    <a:pt x="149" y="104"/>
                    <a:pt x="145" y="103"/>
                    <a:pt x="143" y="107"/>
                  </a:cubicBezTo>
                  <a:cubicBezTo>
                    <a:pt x="123" y="150"/>
                    <a:pt x="123" y="150"/>
                    <a:pt x="123" y="150"/>
                  </a:cubicBezTo>
                  <a:cubicBezTo>
                    <a:pt x="110" y="126"/>
                    <a:pt x="110" y="126"/>
                    <a:pt x="110" y="126"/>
                  </a:cubicBezTo>
                  <a:cubicBezTo>
                    <a:pt x="108" y="123"/>
                    <a:pt x="104" y="123"/>
                    <a:pt x="103" y="126"/>
                  </a:cubicBezTo>
                  <a:cubicBezTo>
                    <a:pt x="96" y="139"/>
                    <a:pt x="96" y="139"/>
                    <a:pt x="96" y="139"/>
                  </a:cubicBezTo>
                  <a:cubicBezTo>
                    <a:pt x="64" y="139"/>
                    <a:pt x="64" y="139"/>
                    <a:pt x="64" y="139"/>
                  </a:cubicBezTo>
                  <a:cubicBezTo>
                    <a:pt x="64" y="139"/>
                    <a:pt x="64" y="139"/>
                    <a:pt x="64" y="139"/>
                  </a:cubicBezTo>
                  <a:cubicBezTo>
                    <a:pt x="57" y="125"/>
                    <a:pt x="55" y="109"/>
                    <a:pt x="63" y="94"/>
                  </a:cubicBezTo>
                  <a:cubicBezTo>
                    <a:pt x="69" y="82"/>
                    <a:pt x="82" y="74"/>
                    <a:pt x="96" y="74"/>
                  </a:cubicBezTo>
                  <a:cubicBezTo>
                    <a:pt x="111" y="74"/>
                    <a:pt x="123" y="82"/>
                    <a:pt x="130" y="94"/>
                  </a:cubicBezTo>
                  <a:cubicBezTo>
                    <a:pt x="136" y="82"/>
                    <a:pt x="149" y="74"/>
                    <a:pt x="164" y="74"/>
                  </a:cubicBezTo>
                  <a:cubicBezTo>
                    <a:pt x="178" y="74"/>
                    <a:pt x="190" y="82"/>
                    <a:pt x="197" y="94"/>
                  </a:cubicBezTo>
                  <a:cubicBezTo>
                    <a:pt x="205" y="109"/>
                    <a:pt x="202" y="125"/>
                    <a:pt x="196" y="13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13">
              <a:extLst>
                <a:ext uri="{FF2B5EF4-FFF2-40B4-BE49-F238E27FC236}">
                  <a16:creationId xmlns:a16="http://schemas.microsoft.com/office/drawing/2014/main" id="{DD174399-6C41-4F16-8B10-FE5F757247F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72" y="1313"/>
              <a:ext cx="615" cy="614"/>
            </a:xfrm>
            <a:custGeom>
              <a:avLst/>
              <a:gdLst>
                <a:gd name="T0" fmla="*/ 130 w 260"/>
                <a:gd name="T1" fmla="*/ 0 h 260"/>
                <a:gd name="T2" fmla="*/ 0 w 260"/>
                <a:gd name="T3" fmla="*/ 130 h 260"/>
                <a:gd name="T4" fmla="*/ 130 w 260"/>
                <a:gd name="T5" fmla="*/ 260 h 260"/>
                <a:gd name="T6" fmla="*/ 260 w 260"/>
                <a:gd name="T7" fmla="*/ 130 h 260"/>
                <a:gd name="T8" fmla="*/ 130 w 260"/>
                <a:gd name="T9" fmla="*/ 0 h 260"/>
                <a:gd name="T10" fmla="*/ 206 w 260"/>
                <a:gd name="T11" fmla="*/ 144 h 260"/>
                <a:gd name="T12" fmla="*/ 194 w 260"/>
                <a:gd name="T13" fmla="*/ 156 h 260"/>
                <a:gd name="T14" fmla="*/ 155 w 260"/>
                <a:gd name="T15" fmla="*/ 156 h 260"/>
                <a:gd name="T16" fmla="*/ 155 w 260"/>
                <a:gd name="T17" fmla="*/ 195 h 260"/>
                <a:gd name="T18" fmla="*/ 143 w 260"/>
                <a:gd name="T19" fmla="*/ 207 h 260"/>
                <a:gd name="T20" fmla="*/ 117 w 260"/>
                <a:gd name="T21" fmla="*/ 207 h 260"/>
                <a:gd name="T22" fmla="*/ 105 w 260"/>
                <a:gd name="T23" fmla="*/ 195 h 260"/>
                <a:gd name="T24" fmla="*/ 105 w 260"/>
                <a:gd name="T25" fmla="*/ 156 h 260"/>
                <a:gd name="T26" fmla="*/ 66 w 260"/>
                <a:gd name="T27" fmla="*/ 156 h 260"/>
                <a:gd name="T28" fmla="*/ 54 w 260"/>
                <a:gd name="T29" fmla="*/ 144 h 260"/>
                <a:gd name="T30" fmla="*/ 54 w 260"/>
                <a:gd name="T31" fmla="*/ 117 h 260"/>
                <a:gd name="T32" fmla="*/ 66 w 260"/>
                <a:gd name="T33" fmla="*/ 105 h 260"/>
                <a:gd name="T34" fmla="*/ 105 w 260"/>
                <a:gd name="T35" fmla="*/ 105 h 260"/>
                <a:gd name="T36" fmla="*/ 105 w 260"/>
                <a:gd name="T37" fmla="*/ 66 h 260"/>
                <a:gd name="T38" fmla="*/ 117 w 260"/>
                <a:gd name="T39" fmla="*/ 54 h 260"/>
                <a:gd name="T40" fmla="*/ 143 w 260"/>
                <a:gd name="T41" fmla="*/ 54 h 260"/>
                <a:gd name="T42" fmla="*/ 155 w 260"/>
                <a:gd name="T43" fmla="*/ 66 h 260"/>
                <a:gd name="T44" fmla="*/ 155 w 260"/>
                <a:gd name="T45" fmla="*/ 105 h 260"/>
                <a:gd name="T46" fmla="*/ 194 w 260"/>
                <a:gd name="T47" fmla="*/ 105 h 260"/>
                <a:gd name="T48" fmla="*/ 206 w 260"/>
                <a:gd name="T49" fmla="*/ 117 h 260"/>
                <a:gd name="T50" fmla="*/ 206 w 260"/>
                <a:gd name="T51" fmla="*/ 144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60" h="260">
                  <a:moveTo>
                    <a:pt x="130" y="0"/>
                  </a:moveTo>
                  <a:cubicBezTo>
                    <a:pt x="58" y="0"/>
                    <a:pt x="0" y="59"/>
                    <a:pt x="0" y="130"/>
                  </a:cubicBezTo>
                  <a:cubicBezTo>
                    <a:pt x="0" y="202"/>
                    <a:pt x="58" y="260"/>
                    <a:pt x="130" y="260"/>
                  </a:cubicBezTo>
                  <a:cubicBezTo>
                    <a:pt x="202" y="260"/>
                    <a:pt x="260" y="202"/>
                    <a:pt x="260" y="130"/>
                  </a:cubicBezTo>
                  <a:cubicBezTo>
                    <a:pt x="260" y="59"/>
                    <a:pt x="202" y="0"/>
                    <a:pt x="130" y="0"/>
                  </a:cubicBezTo>
                  <a:moveTo>
                    <a:pt x="206" y="144"/>
                  </a:moveTo>
                  <a:cubicBezTo>
                    <a:pt x="206" y="150"/>
                    <a:pt x="201" y="156"/>
                    <a:pt x="194" y="156"/>
                  </a:cubicBezTo>
                  <a:cubicBezTo>
                    <a:pt x="155" y="156"/>
                    <a:pt x="155" y="156"/>
                    <a:pt x="155" y="156"/>
                  </a:cubicBezTo>
                  <a:cubicBezTo>
                    <a:pt x="155" y="195"/>
                    <a:pt x="155" y="195"/>
                    <a:pt x="155" y="195"/>
                  </a:cubicBezTo>
                  <a:cubicBezTo>
                    <a:pt x="155" y="201"/>
                    <a:pt x="150" y="207"/>
                    <a:pt x="143" y="207"/>
                  </a:cubicBezTo>
                  <a:cubicBezTo>
                    <a:pt x="117" y="207"/>
                    <a:pt x="117" y="207"/>
                    <a:pt x="117" y="207"/>
                  </a:cubicBezTo>
                  <a:cubicBezTo>
                    <a:pt x="110" y="207"/>
                    <a:pt x="105" y="201"/>
                    <a:pt x="105" y="195"/>
                  </a:cubicBezTo>
                  <a:cubicBezTo>
                    <a:pt x="105" y="156"/>
                    <a:pt x="105" y="156"/>
                    <a:pt x="105" y="156"/>
                  </a:cubicBezTo>
                  <a:cubicBezTo>
                    <a:pt x="66" y="156"/>
                    <a:pt x="66" y="156"/>
                    <a:pt x="66" y="156"/>
                  </a:cubicBezTo>
                  <a:cubicBezTo>
                    <a:pt x="59" y="156"/>
                    <a:pt x="54" y="150"/>
                    <a:pt x="54" y="144"/>
                  </a:cubicBezTo>
                  <a:cubicBezTo>
                    <a:pt x="54" y="117"/>
                    <a:pt x="54" y="117"/>
                    <a:pt x="54" y="117"/>
                  </a:cubicBezTo>
                  <a:cubicBezTo>
                    <a:pt x="54" y="110"/>
                    <a:pt x="59" y="105"/>
                    <a:pt x="66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66"/>
                    <a:pt x="105" y="66"/>
                    <a:pt x="105" y="66"/>
                  </a:cubicBezTo>
                  <a:cubicBezTo>
                    <a:pt x="105" y="59"/>
                    <a:pt x="110" y="54"/>
                    <a:pt x="117" y="54"/>
                  </a:cubicBezTo>
                  <a:cubicBezTo>
                    <a:pt x="143" y="54"/>
                    <a:pt x="143" y="54"/>
                    <a:pt x="143" y="54"/>
                  </a:cubicBezTo>
                  <a:cubicBezTo>
                    <a:pt x="150" y="54"/>
                    <a:pt x="155" y="59"/>
                    <a:pt x="155" y="66"/>
                  </a:cubicBezTo>
                  <a:cubicBezTo>
                    <a:pt x="155" y="105"/>
                    <a:pt x="155" y="105"/>
                    <a:pt x="155" y="105"/>
                  </a:cubicBezTo>
                  <a:cubicBezTo>
                    <a:pt x="194" y="105"/>
                    <a:pt x="194" y="105"/>
                    <a:pt x="194" y="105"/>
                  </a:cubicBezTo>
                  <a:cubicBezTo>
                    <a:pt x="201" y="105"/>
                    <a:pt x="206" y="110"/>
                    <a:pt x="206" y="117"/>
                  </a:cubicBezTo>
                  <a:lnTo>
                    <a:pt x="206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68" name="EFFECT">
            <a:extLst>
              <a:ext uri="{FF2B5EF4-FFF2-40B4-BE49-F238E27FC236}">
                <a16:creationId xmlns:a16="http://schemas.microsoft.com/office/drawing/2014/main" id="{49E626B7-5649-485D-B262-40713859522C}"/>
              </a:ext>
            </a:extLst>
          </p:cNvPr>
          <p:cNvSpPr/>
          <p:nvPr/>
        </p:nvSpPr>
        <p:spPr>
          <a:xfrm>
            <a:off x="2380755" y="-71458"/>
            <a:ext cx="1840546" cy="350264"/>
          </a:xfrm>
          <a:custGeom>
            <a:avLst/>
            <a:gdLst>
              <a:gd name="connsiteX0" fmla="*/ 170451 w 1334704"/>
              <a:gd name="connsiteY0" fmla="*/ 242794 h 254000"/>
              <a:gd name="connsiteX1" fmla="*/ 21007 w 1334704"/>
              <a:gd name="connsiteY1" fmla="*/ 138206 h 254000"/>
              <a:gd name="connsiteX2" fmla="*/ 230229 w 1334704"/>
              <a:gd name="connsiteY2" fmla="*/ 242794 h 254000"/>
              <a:gd name="connsiteX3" fmla="*/ 170451 w 1334704"/>
              <a:gd name="connsiteY3" fmla="*/ 242794 h 254000"/>
              <a:gd name="connsiteX4" fmla="*/ 357256 w 1334704"/>
              <a:gd name="connsiteY4" fmla="*/ 153147 h 254000"/>
              <a:gd name="connsiteX5" fmla="*/ 230229 w 1334704"/>
              <a:gd name="connsiteY5" fmla="*/ 242794 h 254000"/>
              <a:gd name="connsiteX6" fmla="*/ 417034 w 1334704"/>
              <a:gd name="connsiteY6" fmla="*/ 153147 h 254000"/>
              <a:gd name="connsiteX7" fmla="*/ 357256 w 1334704"/>
              <a:gd name="connsiteY7" fmla="*/ 153147 h 254000"/>
              <a:gd name="connsiteX8" fmla="*/ 544061 w 1334704"/>
              <a:gd name="connsiteY8" fmla="*/ 242794 h 254000"/>
              <a:gd name="connsiteX9" fmla="*/ 417034 w 1334704"/>
              <a:gd name="connsiteY9" fmla="*/ 153147 h 254000"/>
              <a:gd name="connsiteX10" fmla="*/ 603839 w 1334704"/>
              <a:gd name="connsiteY10" fmla="*/ 242794 h 254000"/>
              <a:gd name="connsiteX11" fmla="*/ 544061 w 1334704"/>
              <a:gd name="connsiteY11" fmla="*/ 242794 h 254000"/>
              <a:gd name="connsiteX12" fmla="*/ 730866 w 1334704"/>
              <a:gd name="connsiteY12" fmla="*/ 145676 h 254000"/>
              <a:gd name="connsiteX13" fmla="*/ 603839 w 1334704"/>
              <a:gd name="connsiteY13" fmla="*/ 242794 h 254000"/>
              <a:gd name="connsiteX14" fmla="*/ 790644 w 1334704"/>
              <a:gd name="connsiteY14" fmla="*/ 145676 h 254000"/>
              <a:gd name="connsiteX15" fmla="*/ 730866 w 1334704"/>
              <a:gd name="connsiteY15" fmla="*/ 145676 h 254000"/>
              <a:gd name="connsiteX16" fmla="*/ 917671 w 1334704"/>
              <a:gd name="connsiteY16" fmla="*/ 242794 h 254000"/>
              <a:gd name="connsiteX17" fmla="*/ 790644 w 1334704"/>
              <a:gd name="connsiteY17" fmla="*/ 145676 h 254000"/>
              <a:gd name="connsiteX18" fmla="*/ 977449 w 1334704"/>
              <a:gd name="connsiteY18" fmla="*/ 235324 h 254000"/>
              <a:gd name="connsiteX19" fmla="*/ 917671 w 1334704"/>
              <a:gd name="connsiteY19" fmla="*/ 242794 h 254000"/>
              <a:gd name="connsiteX20" fmla="*/ 1104476 w 1334704"/>
              <a:gd name="connsiteY20" fmla="*/ 145676 h 254000"/>
              <a:gd name="connsiteX21" fmla="*/ 977449 w 1334704"/>
              <a:gd name="connsiteY21" fmla="*/ 235324 h 254000"/>
              <a:gd name="connsiteX22" fmla="*/ 1164254 w 1334704"/>
              <a:gd name="connsiteY22" fmla="*/ 145676 h 254000"/>
              <a:gd name="connsiteX23" fmla="*/ 1104476 w 1334704"/>
              <a:gd name="connsiteY23" fmla="*/ 145676 h 254000"/>
              <a:gd name="connsiteX24" fmla="*/ 1246448 w 1334704"/>
              <a:gd name="connsiteY24" fmla="*/ 205441 h 254000"/>
              <a:gd name="connsiteX25" fmla="*/ 1164254 w 1334704"/>
              <a:gd name="connsiteY25" fmla="*/ 145676 h 254000"/>
              <a:gd name="connsiteX26" fmla="*/ 1321170 w 1334704"/>
              <a:gd name="connsiteY26" fmla="*/ 190500 h 254000"/>
              <a:gd name="connsiteX27" fmla="*/ 1246448 w 1334704"/>
              <a:gd name="connsiteY27" fmla="*/ 205441 h 254000"/>
              <a:gd name="connsiteX28" fmla="*/ 1321170 w 1334704"/>
              <a:gd name="connsiteY28" fmla="*/ 190500 h 254000"/>
              <a:gd name="connsiteX29" fmla="*/ 1321170 w 1334704"/>
              <a:gd name="connsiteY29" fmla="*/ 190500 h 254000"/>
              <a:gd name="connsiteX30" fmla="*/ 1313698 w 1334704"/>
              <a:gd name="connsiteY30" fmla="*/ 123265 h 254000"/>
              <a:gd name="connsiteX31" fmla="*/ 1321170 w 1334704"/>
              <a:gd name="connsiteY31" fmla="*/ 190500 h 254000"/>
              <a:gd name="connsiteX32" fmla="*/ 1164254 w 1334704"/>
              <a:gd name="connsiteY32" fmla="*/ 11206 h 254000"/>
              <a:gd name="connsiteX33" fmla="*/ 1313698 w 1334704"/>
              <a:gd name="connsiteY33" fmla="*/ 123265 h 254000"/>
              <a:gd name="connsiteX34" fmla="*/ 1104476 w 1334704"/>
              <a:gd name="connsiteY34" fmla="*/ 11206 h 254000"/>
              <a:gd name="connsiteX35" fmla="*/ 1164254 w 1334704"/>
              <a:gd name="connsiteY35" fmla="*/ 11206 h 254000"/>
              <a:gd name="connsiteX36" fmla="*/ 977449 w 1334704"/>
              <a:gd name="connsiteY36" fmla="*/ 108324 h 254000"/>
              <a:gd name="connsiteX37" fmla="*/ 1104476 w 1334704"/>
              <a:gd name="connsiteY37" fmla="*/ 11206 h 254000"/>
              <a:gd name="connsiteX38" fmla="*/ 917671 w 1334704"/>
              <a:gd name="connsiteY38" fmla="*/ 108324 h 254000"/>
              <a:gd name="connsiteX39" fmla="*/ 977449 w 1334704"/>
              <a:gd name="connsiteY39" fmla="*/ 108324 h 254000"/>
              <a:gd name="connsiteX40" fmla="*/ 790644 w 1334704"/>
              <a:gd name="connsiteY40" fmla="*/ 18676 h 254000"/>
              <a:gd name="connsiteX41" fmla="*/ 917671 w 1334704"/>
              <a:gd name="connsiteY41" fmla="*/ 108324 h 254000"/>
              <a:gd name="connsiteX42" fmla="*/ 730866 w 1334704"/>
              <a:gd name="connsiteY42" fmla="*/ 18676 h 254000"/>
              <a:gd name="connsiteX43" fmla="*/ 790644 w 1334704"/>
              <a:gd name="connsiteY43" fmla="*/ 18676 h 254000"/>
              <a:gd name="connsiteX44" fmla="*/ 603839 w 1334704"/>
              <a:gd name="connsiteY44" fmla="*/ 108324 h 254000"/>
              <a:gd name="connsiteX45" fmla="*/ 730866 w 1334704"/>
              <a:gd name="connsiteY45" fmla="*/ 18676 h 254000"/>
              <a:gd name="connsiteX46" fmla="*/ 544061 w 1334704"/>
              <a:gd name="connsiteY46" fmla="*/ 108324 h 254000"/>
              <a:gd name="connsiteX47" fmla="*/ 603839 w 1334704"/>
              <a:gd name="connsiteY47" fmla="*/ 108324 h 254000"/>
              <a:gd name="connsiteX48" fmla="*/ 417034 w 1334704"/>
              <a:gd name="connsiteY48" fmla="*/ 18676 h 254000"/>
              <a:gd name="connsiteX49" fmla="*/ 544061 w 1334704"/>
              <a:gd name="connsiteY49" fmla="*/ 108324 h 254000"/>
              <a:gd name="connsiteX50" fmla="*/ 357256 w 1334704"/>
              <a:gd name="connsiteY50" fmla="*/ 18676 h 254000"/>
              <a:gd name="connsiteX51" fmla="*/ 417034 w 1334704"/>
              <a:gd name="connsiteY51" fmla="*/ 18676 h 254000"/>
              <a:gd name="connsiteX52" fmla="*/ 230229 w 1334704"/>
              <a:gd name="connsiteY52" fmla="*/ 115794 h 254000"/>
              <a:gd name="connsiteX53" fmla="*/ 357256 w 1334704"/>
              <a:gd name="connsiteY53" fmla="*/ 18676 h 254000"/>
              <a:gd name="connsiteX54" fmla="*/ 170451 w 1334704"/>
              <a:gd name="connsiteY54" fmla="*/ 115794 h 254000"/>
              <a:gd name="connsiteX55" fmla="*/ 230229 w 1334704"/>
              <a:gd name="connsiteY55" fmla="*/ 115794 h 254000"/>
              <a:gd name="connsiteX56" fmla="*/ 88257 w 1334704"/>
              <a:gd name="connsiteY56" fmla="*/ 56029 h 254000"/>
              <a:gd name="connsiteX57" fmla="*/ 170451 w 1334704"/>
              <a:gd name="connsiteY57" fmla="*/ 115794 h 254000"/>
              <a:gd name="connsiteX58" fmla="*/ 13535 w 1334704"/>
              <a:gd name="connsiteY58" fmla="*/ 63500 h 254000"/>
              <a:gd name="connsiteX59" fmla="*/ 88257 w 1334704"/>
              <a:gd name="connsiteY59" fmla="*/ 56029 h 254000"/>
              <a:gd name="connsiteX60" fmla="*/ 21007 w 1334704"/>
              <a:gd name="connsiteY60" fmla="*/ 138206 h 254000"/>
              <a:gd name="connsiteX61" fmla="*/ 13535 w 1334704"/>
              <a:gd name="connsiteY61" fmla="*/ 63500 h 25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</a:cxnLst>
            <a:rect l="l" t="t" r="r" b="b"/>
            <a:pathLst>
              <a:path w="1334704" h="254000">
                <a:moveTo>
                  <a:pt x="170451" y="242794"/>
                </a:moveTo>
                <a:lnTo>
                  <a:pt x="21007" y="138206"/>
                </a:lnTo>
                <a:moveTo>
                  <a:pt x="230229" y="242794"/>
                </a:moveTo>
                <a:cubicBezTo>
                  <a:pt x="215284" y="257735"/>
                  <a:pt x="185396" y="257735"/>
                  <a:pt x="170451" y="242794"/>
                </a:cubicBezTo>
                <a:moveTo>
                  <a:pt x="357256" y="153147"/>
                </a:moveTo>
                <a:lnTo>
                  <a:pt x="230229" y="242794"/>
                </a:lnTo>
                <a:moveTo>
                  <a:pt x="417034" y="153147"/>
                </a:moveTo>
                <a:cubicBezTo>
                  <a:pt x="402089" y="138206"/>
                  <a:pt x="372201" y="138206"/>
                  <a:pt x="357256" y="153147"/>
                </a:cubicBezTo>
                <a:moveTo>
                  <a:pt x="544061" y="242794"/>
                </a:moveTo>
                <a:lnTo>
                  <a:pt x="417034" y="153147"/>
                </a:lnTo>
                <a:moveTo>
                  <a:pt x="603839" y="242794"/>
                </a:moveTo>
                <a:cubicBezTo>
                  <a:pt x="588894" y="257735"/>
                  <a:pt x="559006" y="257735"/>
                  <a:pt x="544061" y="242794"/>
                </a:cubicBezTo>
                <a:moveTo>
                  <a:pt x="730866" y="145676"/>
                </a:moveTo>
                <a:lnTo>
                  <a:pt x="603839" y="242794"/>
                </a:lnTo>
                <a:moveTo>
                  <a:pt x="790644" y="145676"/>
                </a:moveTo>
                <a:cubicBezTo>
                  <a:pt x="775699" y="130735"/>
                  <a:pt x="745811" y="130735"/>
                  <a:pt x="730866" y="145676"/>
                </a:cubicBezTo>
                <a:moveTo>
                  <a:pt x="917671" y="242794"/>
                </a:moveTo>
                <a:lnTo>
                  <a:pt x="790644" y="145676"/>
                </a:lnTo>
                <a:moveTo>
                  <a:pt x="977449" y="235324"/>
                </a:moveTo>
                <a:cubicBezTo>
                  <a:pt x="962504" y="250265"/>
                  <a:pt x="932615" y="250265"/>
                  <a:pt x="917671" y="242794"/>
                </a:cubicBezTo>
                <a:moveTo>
                  <a:pt x="1104476" y="145676"/>
                </a:moveTo>
                <a:lnTo>
                  <a:pt x="977449" y="235324"/>
                </a:lnTo>
                <a:moveTo>
                  <a:pt x="1164254" y="145676"/>
                </a:moveTo>
                <a:cubicBezTo>
                  <a:pt x="1149309" y="130735"/>
                  <a:pt x="1119420" y="130735"/>
                  <a:pt x="1104476" y="145676"/>
                </a:cubicBezTo>
                <a:moveTo>
                  <a:pt x="1246448" y="205441"/>
                </a:moveTo>
                <a:lnTo>
                  <a:pt x="1164254" y="145676"/>
                </a:lnTo>
                <a:moveTo>
                  <a:pt x="1321170" y="190500"/>
                </a:moveTo>
                <a:cubicBezTo>
                  <a:pt x="1306225" y="220382"/>
                  <a:pt x="1276337" y="220382"/>
                  <a:pt x="1246448" y="205441"/>
                </a:cubicBezTo>
                <a:moveTo>
                  <a:pt x="1321170" y="190500"/>
                </a:moveTo>
                <a:lnTo>
                  <a:pt x="1321170" y="190500"/>
                </a:lnTo>
                <a:moveTo>
                  <a:pt x="1313698" y="123265"/>
                </a:moveTo>
                <a:cubicBezTo>
                  <a:pt x="1336114" y="138206"/>
                  <a:pt x="1343586" y="168088"/>
                  <a:pt x="1321170" y="190500"/>
                </a:cubicBezTo>
                <a:moveTo>
                  <a:pt x="1164254" y="11206"/>
                </a:moveTo>
                <a:lnTo>
                  <a:pt x="1313698" y="123265"/>
                </a:lnTo>
                <a:moveTo>
                  <a:pt x="1104476" y="11206"/>
                </a:moveTo>
                <a:cubicBezTo>
                  <a:pt x="1119420" y="-3735"/>
                  <a:pt x="1149309" y="-3735"/>
                  <a:pt x="1164254" y="11206"/>
                </a:cubicBezTo>
                <a:moveTo>
                  <a:pt x="977449" y="108324"/>
                </a:moveTo>
                <a:lnTo>
                  <a:pt x="1104476" y="11206"/>
                </a:lnTo>
                <a:moveTo>
                  <a:pt x="917671" y="108324"/>
                </a:moveTo>
                <a:cubicBezTo>
                  <a:pt x="932615" y="123265"/>
                  <a:pt x="962504" y="123265"/>
                  <a:pt x="977449" y="108324"/>
                </a:cubicBezTo>
                <a:moveTo>
                  <a:pt x="790644" y="18676"/>
                </a:moveTo>
                <a:lnTo>
                  <a:pt x="917671" y="108324"/>
                </a:lnTo>
                <a:moveTo>
                  <a:pt x="730866" y="18676"/>
                </a:moveTo>
                <a:cubicBezTo>
                  <a:pt x="745811" y="3735"/>
                  <a:pt x="775699" y="3735"/>
                  <a:pt x="790644" y="18676"/>
                </a:cubicBezTo>
                <a:moveTo>
                  <a:pt x="603839" y="108324"/>
                </a:moveTo>
                <a:lnTo>
                  <a:pt x="730866" y="18676"/>
                </a:lnTo>
                <a:moveTo>
                  <a:pt x="544061" y="108324"/>
                </a:moveTo>
                <a:cubicBezTo>
                  <a:pt x="559006" y="123265"/>
                  <a:pt x="588894" y="123265"/>
                  <a:pt x="603839" y="108324"/>
                </a:cubicBezTo>
                <a:moveTo>
                  <a:pt x="417034" y="18676"/>
                </a:moveTo>
                <a:lnTo>
                  <a:pt x="544061" y="108324"/>
                </a:lnTo>
                <a:moveTo>
                  <a:pt x="357256" y="18676"/>
                </a:moveTo>
                <a:cubicBezTo>
                  <a:pt x="372201" y="3735"/>
                  <a:pt x="394617" y="3735"/>
                  <a:pt x="417034" y="18676"/>
                </a:cubicBezTo>
                <a:moveTo>
                  <a:pt x="230229" y="115794"/>
                </a:moveTo>
                <a:lnTo>
                  <a:pt x="357256" y="18676"/>
                </a:lnTo>
                <a:moveTo>
                  <a:pt x="170451" y="115794"/>
                </a:moveTo>
                <a:cubicBezTo>
                  <a:pt x="185396" y="130735"/>
                  <a:pt x="215284" y="130735"/>
                  <a:pt x="230229" y="115794"/>
                </a:cubicBezTo>
                <a:moveTo>
                  <a:pt x="88257" y="56029"/>
                </a:moveTo>
                <a:lnTo>
                  <a:pt x="170451" y="115794"/>
                </a:lnTo>
                <a:moveTo>
                  <a:pt x="13535" y="63500"/>
                </a:moveTo>
                <a:cubicBezTo>
                  <a:pt x="28479" y="41088"/>
                  <a:pt x="58368" y="33618"/>
                  <a:pt x="88257" y="56029"/>
                </a:cubicBezTo>
                <a:moveTo>
                  <a:pt x="21007" y="138206"/>
                </a:moveTo>
                <a:cubicBezTo>
                  <a:pt x="-1409" y="123265"/>
                  <a:pt x="-8882" y="85912"/>
                  <a:pt x="13535" y="63500"/>
                </a:cubicBezTo>
              </a:path>
            </a:pathLst>
          </a:custGeom>
          <a:noFill/>
          <a:ln w="12702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9" name="EFFECT">
            <a:extLst>
              <a:ext uri="{FF2B5EF4-FFF2-40B4-BE49-F238E27FC236}">
                <a16:creationId xmlns:a16="http://schemas.microsoft.com/office/drawing/2014/main" id="{8BAA4E98-4484-4076-BA65-105B2BF4033E}"/>
              </a:ext>
            </a:extLst>
          </p:cNvPr>
          <p:cNvSpPr/>
          <p:nvPr/>
        </p:nvSpPr>
        <p:spPr>
          <a:xfrm>
            <a:off x="7242370" y="803677"/>
            <a:ext cx="343721" cy="343647"/>
          </a:xfrm>
          <a:custGeom>
            <a:avLst/>
            <a:gdLst>
              <a:gd name="connsiteX0" fmla="*/ 343721 w 343721"/>
              <a:gd name="connsiteY0" fmla="*/ 171824 h 343647"/>
              <a:gd name="connsiteX1" fmla="*/ 171861 w 343721"/>
              <a:gd name="connsiteY1" fmla="*/ 343647 h 343647"/>
              <a:gd name="connsiteX2" fmla="*/ 0 w 343721"/>
              <a:gd name="connsiteY2" fmla="*/ 171824 h 343647"/>
              <a:gd name="connsiteX3" fmla="*/ 171861 w 343721"/>
              <a:gd name="connsiteY3" fmla="*/ 0 h 343647"/>
              <a:gd name="connsiteX4" fmla="*/ 343721 w 343721"/>
              <a:gd name="connsiteY4" fmla="*/ 171824 h 343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3721" h="343647">
                <a:moveTo>
                  <a:pt x="343721" y="171824"/>
                </a:moveTo>
                <a:cubicBezTo>
                  <a:pt x="343721" y="268941"/>
                  <a:pt x="268999" y="343647"/>
                  <a:pt x="171861" y="343647"/>
                </a:cubicBezTo>
                <a:cubicBezTo>
                  <a:pt x="82194" y="343647"/>
                  <a:pt x="0" y="268941"/>
                  <a:pt x="0" y="171824"/>
                </a:cubicBezTo>
                <a:cubicBezTo>
                  <a:pt x="0" y="74706"/>
                  <a:pt x="82194" y="0"/>
                  <a:pt x="171861" y="0"/>
                </a:cubicBezTo>
                <a:cubicBezTo>
                  <a:pt x="268999" y="0"/>
                  <a:pt x="343721" y="74706"/>
                  <a:pt x="343721" y="171824"/>
                </a:cubicBezTo>
              </a:path>
            </a:pathLst>
          </a:custGeom>
          <a:noFill/>
          <a:ln w="12702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0" name="EFFECT">
            <a:extLst>
              <a:ext uri="{FF2B5EF4-FFF2-40B4-BE49-F238E27FC236}">
                <a16:creationId xmlns:a16="http://schemas.microsoft.com/office/drawing/2014/main" id="{2409A260-80B9-4930-A3FE-C3A2B4A065F8}"/>
              </a:ext>
            </a:extLst>
          </p:cNvPr>
          <p:cNvSpPr/>
          <p:nvPr/>
        </p:nvSpPr>
        <p:spPr>
          <a:xfrm>
            <a:off x="6712737" y="4781892"/>
            <a:ext cx="1840546" cy="350264"/>
          </a:xfrm>
          <a:custGeom>
            <a:avLst/>
            <a:gdLst>
              <a:gd name="connsiteX0" fmla="*/ 170451 w 1334704"/>
              <a:gd name="connsiteY0" fmla="*/ 242794 h 254000"/>
              <a:gd name="connsiteX1" fmla="*/ 21007 w 1334704"/>
              <a:gd name="connsiteY1" fmla="*/ 138206 h 254000"/>
              <a:gd name="connsiteX2" fmla="*/ 230229 w 1334704"/>
              <a:gd name="connsiteY2" fmla="*/ 242794 h 254000"/>
              <a:gd name="connsiteX3" fmla="*/ 170451 w 1334704"/>
              <a:gd name="connsiteY3" fmla="*/ 242794 h 254000"/>
              <a:gd name="connsiteX4" fmla="*/ 357256 w 1334704"/>
              <a:gd name="connsiteY4" fmla="*/ 153147 h 254000"/>
              <a:gd name="connsiteX5" fmla="*/ 230229 w 1334704"/>
              <a:gd name="connsiteY5" fmla="*/ 242794 h 254000"/>
              <a:gd name="connsiteX6" fmla="*/ 417034 w 1334704"/>
              <a:gd name="connsiteY6" fmla="*/ 153147 h 254000"/>
              <a:gd name="connsiteX7" fmla="*/ 357256 w 1334704"/>
              <a:gd name="connsiteY7" fmla="*/ 153147 h 254000"/>
              <a:gd name="connsiteX8" fmla="*/ 544061 w 1334704"/>
              <a:gd name="connsiteY8" fmla="*/ 242794 h 254000"/>
              <a:gd name="connsiteX9" fmla="*/ 417034 w 1334704"/>
              <a:gd name="connsiteY9" fmla="*/ 153147 h 254000"/>
              <a:gd name="connsiteX10" fmla="*/ 603839 w 1334704"/>
              <a:gd name="connsiteY10" fmla="*/ 242794 h 254000"/>
              <a:gd name="connsiteX11" fmla="*/ 544061 w 1334704"/>
              <a:gd name="connsiteY11" fmla="*/ 242794 h 254000"/>
              <a:gd name="connsiteX12" fmla="*/ 730866 w 1334704"/>
              <a:gd name="connsiteY12" fmla="*/ 145676 h 254000"/>
              <a:gd name="connsiteX13" fmla="*/ 603839 w 1334704"/>
              <a:gd name="connsiteY13" fmla="*/ 242794 h 254000"/>
              <a:gd name="connsiteX14" fmla="*/ 790644 w 1334704"/>
              <a:gd name="connsiteY14" fmla="*/ 145676 h 254000"/>
              <a:gd name="connsiteX15" fmla="*/ 730866 w 1334704"/>
              <a:gd name="connsiteY15" fmla="*/ 145676 h 254000"/>
              <a:gd name="connsiteX16" fmla="*/ 917671 w 1334704"/>
              <a:gd name="connsiteY16" fmla="*/ 242794 h 254000"/>
              <a:gd name="connsiteX17" fmla="*/ 790644 w 1334704"/>
              <a:gd name="connsiteY17" fmla="*/ 145676 h 254000"/>
              <a:gd name="connsiteX18" fmla="*/ 977449 w 1334704"/>
              <a:gd name="connsiteY18" fmla="*/ 235324 h 254000"/>
              <a:gd name="connsiteX19" fmla="*/ 917671 w 1334704"/>
              <a:gd name="connsiteY19" fmla="*/ 242794 h 254000"/>
              <a:gd name="connsiteX20" fmla="*/ 1104476 w 1334704"/>
              <a:gd name="connsiteY20" fmla="*/ 145676 h 254000"/>
              <a:gd name="connsiteX21" fmla="*/ 977449 w 1334704"/>
              <a:gd name="connsiteY21" fmla="*/ 235324 h 254000"/>
              <a:gd name="connsiteX22" fmla="*/ 1164254 w 1334704"/>
              <a:gd name="connsiteY22" fmla="*/ 145676 h 254000"/>
              <a:gd name="connsiteX23" fmla="*/ 1104476 w 1334704"/>
              <a:gd name="connsiteY23" fmla="*/ 145676 h 254000"/>
              <a:gd name="connsiteX24" fmla="*/ 1246448 w 1334704"/>
              <a:gd name="connsiteY24" fmla="*/ 205441 h 254000"/>
              <a:gd name="connsiteX25" fmla="*/ 1164254 w 1334704"/>
              <a:gd name="connsiteY25" fmla="*/ 145676 h 254000"/>
              <a:gd name="connsiteX26" fmla="*/ 1321170 w 1334704"/>
              <a:gd name="connsiteY26" fmla="*/ 190500 h 254000"/>
              <a:gd name="connsiteX27" fmla="*/ 1246448 w 1334704"/>
              <a:gd name="connsiteY27" fmla="*/ 205441 h 254000"/>
              <a:gd name="connsiteX28" fmla="*/ 1321170 w 1334704"/>
              <a:gd name="connsiteY28" fmla="*/ 190500 h 254000"/>
              <a:gd name="connsiteX29" fmla="*/ 1321170 w 1334704"/>
              <a:gd name="connsiteY29" fmla="*/ 190500 h 254000"/>
              <a:gd name="connsiteX30" fmla="*/ 1313698 w 1334704"/>
              <a:gd name="connsiteY30" fmla="*/ 123265 h 254000"/>
              <a:gd name="connsiteX31" fmla="*/ 1321170 w 1334704"/>
              <a:gd name="connsiteY31" fmla="*/ 190500 h 254000"/>
              <a:gd name="connsiteX32" fmla="*/ 1164254 w 1334704"/>
              <a:gd name="connsiteY32" fmla="*/ 11206 h 254000"/>
              <a:gd name="connsiteX33" fmla="*/ 1313698 w 1334704"/>
              <a:gd name="connsiteY33" fmla="*/ 123265 h 254000"/>
              <a:gd name="connsiteX34" fmla="*/ 1104476 w 1334704"/>
              <a:gd name="connsiteY34" fmla="*/ 11206 h 254000"/>
              <a:gd name="connsiteX35" fmla="*/ 1164254 w 1334704"/>
              <a:gd name="connsiteY35" fmla="*/ 11206 h 254000"/>
              <a:gd name="connsiteX36" fmla="*/ 977449 w 1334704"/>
              <a:gd name="connsiteY36" fmla="*/ 108324 h 254000"/>
              <a:gd name="connsiteX37" fmla="*/ 1104476 w 1334704"/>
              <a:gd name="connsiteY37" fmla="*/ 11206 h 254000"/>
              <a:gd name="connsiteX38" fmla="*/ 917671 w 1334704"/>
              <a:gd name="connsiteY38" fmla="*/ 108324 h 254000"/>
              <a:gd name="connsiteX39" fmla="*/ 977449 w 1334704"/>
              <a:gd name="connsiteY39" fmla="*/ 108324 h 254000"/>
              <a:gd name="connsiteX40" fmla="*/ 790644 w 1334704"/>
              <a:gd name="connsiteY40" fmla="*/ 18676 h 254000"/>
              <a:gd name="connsiteX41" fmla="*/ 917671 w 1334704"/>
              <a:gd name="connsiteY41" fmla="*/ 108324 h 254000"/>
              <a:gd name="connsiteX42" fmla="*/ 730866 w 1334704"/>
              <a:gd name="connsiteY42" fmla="*/ 18676 h 254000"/>
              <a:gd name="connsiteX43" fmla="*/ 790644 w 1334704"/>
              <a:gd name="connsiteY43" fmla="*/ 18676 h 254000"/>
              <a:gd name="connsiteX44" fmla="*/ 603839 w 1334704"/>
              <a:gd name="connsiteY44" fmla="*/ 108324 h 254000"/>
              <a:gd name="connsiteX45" fmla="*/ 730866 w 1334704"/>
              <a:gd name="connsiteY45" fmla="*/ 18676 h 254000"/>
              <a:gd name="connsiteX46" fmla="*/ 544061 w 1334704"/>
              <a:gd name="connsiteY46" fmla="*/ 108324 h 254000"/>
              <a:gd name="connsiteX47" fmla="*/ 603839 w 1334704"/>
              <a:gd name="connsiteY47" fmla="*/ 108324 h 254000"/>
              <a:gd name="connsiteX48" fmla="*/ 417034 w 1334704"/>
              <a:gd name="connsiteY48" fmla="*/ 18676 h 254000"/>
              <a:gd name="connsiteX49" fmla="*/ 544061 w 1334704"/>
              <a:gd name="connsiteY49" fmla="*/ 108324 h 254000"/>
              <a:gd name="connsiteX50" fmla="*/ 357256 w 1334704"/>
              <a:gd name="connsiteY50" fmla="*/ 18676 h 254000"/>
              <a:gd name="connsiteX51" fmla="*/ 417034 w 1334704"/>
              <a:gd name="connsiteY51" fmla="*/ 18676 h 254000"/>
              <a:gd name="connsiteX52" fmla="*/ 230229 w 1334704"/>
              <a:gd name="connsiteY52" fmla="*/ 115794 h 254000"/>
              <a:gd name="connsiteX53" fmla="*/ 357256 w 1334704"/>
              <a:gd name="connsiteY53" fmla="*/ 18676 h 254000"/>
              <a:gd name="connsiteX54" fmla="*/ 170451 w 1334704"/>
              <a:gd name="connsiteY54" fmla="*/ 115794 h 254000"/>
              <a:gd name="connsiteX55" fmla="*/ 230229 w 1334704"/>
              <a:gd name="connsiteY55" fmla="*/ 115794 h 254000"/>
              <a:gd name="connsiteX56" fmla="*/ 88257 w 1334704"/>
              <a:gd name="connsiteY56" fmla="*/ 56029 h 254000"/>
              <a:gd name="connsiteX57" fmla="*/ 170451 w 1334704"/>
              <a:gd name="connsiteY57" fmla="*/ 115794 h 254000"/>
              <a:gd name="connsiteX58" fmla="*/ 13535 w 1334704"/>
              <a:gd name="connsiteY58" fmla="*/ 63500 h 254000"/>
              <a:gd name="connsiteX59" fmla="*/ 88257 w 1334704"/>
              <a:gd name="connsiteY59" fmla="*/ 56029 h 254000"/>
              <a:gd name="connsiteX60" fmla="*/ 21007 w 1334704"/>
              <a:gd name="connsiteY60" fmla="*/ 138206 h 254000"/>
              <a:gd name="connsiteX61" fmla="*/ 13535 w 1334704"/>
              <a:gd name="connsiteY61" fmla="*/ 63500 h 25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</a:cxnLst>
            <a:rect l="l" t="t" r="r" b="b"/>
            <a:pathLst>
              <a:path w="1334704" h="254000">
                <a:moveTo>
                  <a:pt x="170451" y="242794"/>
                </a:moveTo>
                <a:lnTo>
                  <a:pt x="21007" y="138206"/>
                </a:lnTo>
                <a:moveTo>
                  <a:pt x="230229" y="242794"/>
                </a:moveTo>
                <a:cubicBezTo>
                  <a:pt x="215284" y="257735"/>
                  <a:pt x="185396" y="257735"/>
                  <a:pt x="170451" y="242794"/>
                </a:cubicBezTo>
                <a:moveTo>
                  <a:pt x="357256" y="153147"/>
                </a:moveTo>
                <a:lnTo>
                  <a:pt x="230229" y="242794"/>
                </a:lnTo>
                <a:moveTo>
                  <a:pt x="417034" y="153147"/>
                </a:moveTo>
                <a:cubicBezTo>
                  <a:pt x="402089" y="138206"/>
                  <a:pt x="372201" y="138206"/>
                  <a:pt x="357256" y="153147"/>
                </a:cubicBezTo>
                <a:moveTo>
                  <a:pt x="544061" y="242794"/>
                </a:moveTo>
                <a:lnTo>
                  <a:pt x="417034" y="153147"/>
                </a:lnTo>
                <a:moveTo>
                  <a:pt x="603839" y="242794"/>
                </a:moveTo>
                <a:cubicBezTo>
                  <a:pt x="588894" y="257735"/>
                  <a:pt x="559006" y="257735"/>
                  <a:pt x="544061" y="242794"/>
                </a:cubicBezTo>
                <a:moveTo>
                  <a:pt x="730866" y="145676"/>
                </a:moveTo>
                <a:lnTo>
                  <a:pt x="603839" y="242794"/>
                </a:lnTo>
                <a:moveTo>
                  <a:pt x="790644" y="145676"/>
                </a:moveTo>
                <a:cubicBezTo>
                  <a:pt x="775699" y="130735"/>
                  <a:pt x="745811" y="130735"/>
                  <a:pt x="730866" y="145676"/>
                </a:cubicBezTo>
                <a:moveTo>
                  <a:pt x="917671" y="242794"/>
                </a:moveTo>
                <a:lnTo>
                  <a:pt x="790644" y="145676"/>
                </a:lnTo>
                <a:moveTo>
                  <a:pt x="977449" y="235324"/>
                </a:moveTo>
                <a:cubicBezTo>
                  <a:pt x="962504" y="250265"/>
                  <a:pt x="932615" y="250265"/>
                  <a:pt x="917671" y="242794"/>
                </a:cubicBezTo>
                <a:moveTo>
                  <a:pt x="1104476" y="145676"/>
                </a:moveTo>
                <a:lnTo>
                  <a:pt x="977449" y="235324"/>
                </a:lnTo>
                <a:moveTo>
                  <a:pt x="1164254" y="145676"/>
                </a:moveTo>
                <a:cubicBezTo>
                  <a:pt x="1149309" y="130735"/>
                  <a:pt x="1119420" y="130735"/>
                  <a:pt x="1104476" y="145676"/>
                </a:cubicBezTo>
                <a:moveTo>
                  <a:pt x="1246448" y="205441"/>
                </a:moveTo>
                <a:lnTo>
                  <a:pt x="1164254" y="145676"/>
                </a:lnTo>
                <a:moveTo>
                  <a:pt x="1321170" y="190500"/>
                </a:moveTo>
                <a:cubicBezTo>
                  <a:pt x="1306225" y="220382"/>
                  <a:pt x="1276337" y="220382"/>
                  <a:pt x="1246448" y="205441"/>
                </a:cubicBezTo>
                <a:moveTo>
                  <a:pt x="1321170" y="190500"/>
                </a:moveTo>
                <a:lnTo>
                  <a:pt x="1321170" y="190500"/>
                </a:lnTo>
                <a:moveTo>
                  <a:pt x="1313698" y="123265"/>
                </a:moveTo>
                <a:cubicBezTo>
                  <a:pt x="1336114" y="138206"/>
                  <a:pt x="1343586" y="168088"/>
                  <a:pt x="1321170" y="190500"/>
                </a:cubicBezTo>
                <a:moveTo>
                  <a:pt x="1164254" y="11206"/>
                </a:moveTo>
                <a:lnTo>
                  <a:pt x="1313698" y="123265"/>
                </a:lnTo>
                <a:moveTo>
                  <a:pt x="1104476" y="11206"/>
                </a:moveTo>
                <a:cubicBezTo>
                  <a:pt x="1119420" y="-3735"/>
                  <a:pt x="1149309" y="-3735"/>
                  <a:pt x="1164254" y="11206"/>
                </a:cubicBezTo>
                <a:moveTo>
                  <a:pt x="977449" y="108324"/>
                </a:moveTo>
                <a:lnTo>
                  <a:pt x="1104476" y="11206"/>
                </a:lnTo>
                <a:moveTo>
                  <a:pt x="917671" y="108324"/>
                </a:moveTo>
                <a:cubicBezTo>
                  <a:pt x="932615" y="123265"/>
                  <a:pt x="962504" y="123265"/>
                  <a:pt x="977449" y="108324"/>
                </a:cubicBezTo>
                <a:moveTo>
                  <a:pt x="790644" y="18676"/>
                </a:moveTo>
                <a:lnTo>
                  <a:pt x="917671" y="108324"/>
                </a:lnTo>
                <a:moveTo>
                  <a:pt x="730866" y="18676"/>
                </a:moveTo>
                <a:cubicBezTo>
                  <a:pt x="745811" y="3735"/>
                  <a:pt x="775699" y="3735"/>
                  <a:pt x="790644" y="18676"/>
                </a:cubicBezTo>
                <a:moveTo>
                  <a:pt x="603839" y="108324"/>
                </a:moveTo>
                <a:lnTo>
                  <a:pt x="730866" y="18676"/>
                </a:lnTo>
                <a:moveTo>
                  <a:pt x="544061" y="108324"/>
                </a:moveTo>
                <a:cubicBezTo>
                  <a:pt x="559006" y="123265"/>
                  <a:pt x="588894" y="123265"/>
                  <a:pt x="603839" y="108324"/>
                </a:cubicBezTo>
                <a:moveTo>
                  <a:pt x="417034" y="18676"/>
                </a:moveTo>
                <a:lnTo>
                  <a:pt x="544061" y="108324"/>
                </a:lnTo>
                <a:moveTo>
                  <a:pt x="357256" y="18676"/>
                </a:moveTo>
                <a:cubicBezTo>
                  <a:pt x="372201" y="3735"/>
                  <a:pt x="394617" y="3735"/>
                  <a:pt x="417034" y="18676"/>
                </a:cubicBezTo>
                <a:moveTo>
                  <a:pt x="230229" y="115794"/>
                </a:moveTo>
                <a:lnTo>
                  <a:pt x="357256" y="18676"/>
                </a:lnTo>
                <a:moveTo>
                  <a:pt x="170451" y="115794"/>
                </a:moveTo>
                <a:cubicBezTo>
                  <a:pt x="185396" y="130735"/>
                  <a:pt x="215284" y="130735"/>
                  <a:pt x="230229" y="115794"/>
                </a:cubicBezTo>
                <a:moveTo>
                  <a:pt x="88257" y="56029"/>
                </a:moveTo>
                <a:lnTo>
                  <a:pt x="170451" y="115794"/>
                </a:lnTo>
                <a:moveTo>
                  <a:pt x="13535" y="63500"/>
                </a:moveTo>
                <a:cubicBezTo>
                  <a:pt x="28479" y="41088"/>
                  <a:pt x="58368" y="33618"/>
                  <a:pt x="88257" y="56029"/>
                </a:cubicBezTo>
                <a:moveTo>
                  <a:pt x="21007" y="138206"/>
                </a:moveTo>
                <a:cubicBezTo>
                  <a:pt x="-1409" y="123265"/>
                  <a:pt x="-8882" y="85912"/>
                  <a:pt x="13535" y="63500"/>
                </a:cubicBezTo>
              </a:path>
            </a:pathLst>
          </a:custGeom>
          <a:noFill/>
          <a:ln w="12702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1" name="EFFECT">
            <a:extLst>
              <a:ext uri="{FF2B5EF4-FFF2-40B4-BE49-F238E27FC236}">
                <a16:creationId xmlns:a16="http://schemas.microsoft.com/office/drawing/2014/main" id="{686568D5-AE6B-4CF4-924B-73686984BA75}"/>
              </a:ext>
            </a:extLst>
          </p:cNvPr>
          <p:cNvSpPr/>
          <p:nvPr/>
        </p:nvSpPr>
        <p:spPr>
          <a:xfrm>
            <a:off x="410808" y="4004652"/>
            <a:ext cx="343721" cy="343647"/>
          </a:xfrm>
          <a:custGeom>
            <a:avLst/>
            <a:gdLst>
              <a:gd name="connsiteX0" fmla="*/ 343721 w 343721"/>
              <a:gd name="connsiteY0" fmla="*/ 171824 h 343647"/>
              <a:gd name="connsiteX1" fmla="*/ 171861 w 343721"/>
              <a:gd name="connsiteY1" fmla="*/ 343647 h 343647"/>
              <a:gd name="connsiteX2" fmla="*/ 0 w 343721"/>
              <a:gd name="connsiteY2" fmla="*/ 171824 h 343647"/>
              <a:gd name="connsiteX3" fmla="*/ 171861 w 343721"/>
              <a:gd name="connsiteY3" fmla="*/ 0 h 343647"/>
              <a:gd name="connsiteX4" fmla="*/ 343721 w 343721"/>
              <a:gd name="connsiteY4" fmla="*/ 171824 h 343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3721" h="343647">
                <a:moveTo>
                  <a:pt x="343721" y="171824"/>
                </a:moveTo>
                <a:cubicBezTo>
                  <a:pt x="343721" y="268941"/>
                  <a:pt x="268999" y="343647"/>
                  <a:pt x="171861" y="343647"/>
                </a:cubicBezTo>
                <a:cubicBezTo>
                  <a:pt x="82194" y="343647"/>
                  <a:pt x="0" y="268941"/>
                  <a:pt x="0" y="171824"/>
                </a:cubicBezTo>
                <a:cubicBezTo>
                  <a:pt x="0" y="74706"/>
                  <a:pt x="82194" y="0"/>
                  <a:pt x="171861" y="0"/>
                </a:cubicBezTo>
                <a:cubicBezTo>
                  <a:pt x="268999" y="0"/>
                  <a:pt x="343721" y="74706"/>
                  <a:pt x="343721" y="171824"/>
                </a:cubicBezTo>
              </a:path>
            </a:pathLst>
          </a:custGeom>
          <a:noFill/>
          <a:ln w="12702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491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Click="0" advTm="0">
        <p14:flythrough dir="out"/>
      </p:transition>
    </mc:Choice>
    <mc:Fallback xmlns="">
      <p:transition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3500" fill="hold"/>
                                        <p:tgtEl>
                                          <p:spTgt spid="59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3500" fill="hold"/>
                                        <p:tgtEl>
                                          <p:spTgt spid="57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6" dur="3500" fill="hold"/>
                                        <p:tgtEl>
                                          <p:spTgt spid="58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8" dur="3500" fill="hold"/>
                                        <p:tgtEl>
                                          <p:spTgt spid="56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" presetClass="entr" presetSubtype="1" decel="100000" fill="hold" grpId="0" nodeType="withEffect">
                                  <p:stCondLst>
                                    <p:cond delay="7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49" presetClass="entr" presetSubtype="0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49" presetClass="entr" presetSubtype="0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49" presetClass="entr" presetSubtype="0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49" presetClass="entr" presetSubtype="0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49" presetClass="entr" presetSubtype="0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49" presetClass="entr" presetSubtype="0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0" dur="1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49" presetClass="entr" presetSubtype="0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6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49" presetClass="entr" presetSubtype="0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2" dur="1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10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10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7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9" dur="10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0" dur="10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3" dur="10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10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5" presetID="2" presetClass="entr" presetSubtype="4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9" presetID="2" presetClass="entr" presetSubtype="4" decel="10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1" dur="10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2" dur="10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3" presetID="2" presetClass="entr" presetSubtype="4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5" dur="10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6" dur="10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7" presetID="22" presetClass="entr" presetSubtype="1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9" dur="10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22" presetClass="entr" presetSubtype="1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2" dur="10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22" presetClass="entr" presetSubtype="1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5" dur="10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22" presetClass="entr" presetSubtype="1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8" dur="10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22" presetClass="entr" presetSubtype="1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1" dur="10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22" presetClass="entr" presetSubtype="1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4" dur="10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7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63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1.7284E-6 L 0.10347 -1.7284E-6 " pathEditMode="relative" rAng="0" ptsTypes="AA">
                                      <p:cBhvr>
                                        <p:cTn id="169" dur="7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174" y="0"/>
                                    </p:animMotion>
                                  </p:childTnLst>
                                </p:cTn>
                              </p:par>
                              <p:par>
                                <p:cTn id="170" presetID="49" presetClass="entr" presetSubtype="0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2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3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4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5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42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3.82716E-6 L 0.07466 -0.09723 " pathEditMode="relative" rAng="0" ptsTypes="AA">
                                      <p:cBhvr>
                                        <p:cTn id="177" dur="7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33" y="-4877"/>
                                    </p:animMotion>
                                  </p:childTnLst>
                                </p:cTn>
                              </p:par>
                              <p:par>
                                <p:cTn id="178" presetID="22" presetClass="entr" presetSubtype="2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0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63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-2.46914E-7 L -0.13732 -2.46914E-7 " pathEditMode="relative" rAng="0" ptsTypes="AA">
                                      <p:cBhvr>
                                        <p:cTn id="182" dur="7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875" y="0"/>
                                    </p:animMotion>
                                  </p:childTnLst>
                                </p:cTn>
                              </p:par>
                              <p:par>
                                <p:cTn id="183" presetID="49" presetClass="entr" presetSubtype="0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5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7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8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42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2.96296E-6 L -0.0224 -0.27809 " pathEditMode="relative" rAng="0" ptsTypes="AA">
                                      <p:cBhvr>
                                        <p:cTn id="190" dur="7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28" y="-1392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  <p:bldP spid="56" grpId="1" animBg="1"/>
      <p:bldP spid="57" grpId="0" animBg="1"/>
      <p:bldP spid="57" grpId="1" animBg="1"/>
      <p:bldP spid="58" grpId="0" animBg="1"/>
      <p:bldP spid="58" grpId="1" animBg="1"/>
      <p:bldP spid="59" grpId="0" animBg="1"/>
      <p:bldP spid="59" grpId="1" animBg="1"/>
      <p:bldP spid="47" grpId="0" animBg="1"/>
      <p:bldP spid="48" grpId="0" animBg="1"/>
      <p:bldP spid="49" grpId="0" animBg="1"/>
      <p:bldP spid="51" grpId="0" animBg="1"/>
      <p:bldP spid="52" grpId="0" animBg="1"/>
      <p:bldP spid="53" grpId="0" animBg="1"/>
      <p:bldP spid="32" grpId="0" build="p"/>
      <p:bldP spid="33" grpId="0" build="p"/>
      <p:bldP spid="34" grpId="0" build="p"/>
      <p:bldP spid="35" grpId="0" build="p"/>
      <p:bldP spid="36" grpId="0" build="p"/>
      <p:bldP spid="37" grpId="0" build="p"/>
      <p:bldP spid="38" grpId="0" build="p"/>
      <p:bldP spid="39" grpId="0" build="p"/>
      <p:bldP spid="40" grpId="0" build="p"/>
      <p:bldP spid="42" grpId="0" build="p"/>
      <p:bldP spid="43" grpId="0" build="p"/>
      <p:bldP spid="8" grpId="0" build="p"/>
      <p:bldP spid="2" grpId="0" build="p"/>
      <p:bldP spid="9" grpId="0" build="p"/>
      <p:bldP spid="10" grpId="0" build="p"/>
      <p:bldP spid="11" grpId="0" build="p"/>
      <p:bldP spid="12" grpId="0" build="p"/>
      <p:bldP spid="13" grpId="0" build="p"/>
      <p:bldP spid="60" grpId="0" build="p"/>
      <p:bldP spid="61" grpId="0" animBg="1"/>
      <p:bldP spid="68" grpId="0" animBg="1"/>
      <p:bldP spid="68" grpId="1" animBg="1"/>
      <p:bldP spid="69" grpId="0" animBg="1"/>
      <p:bldP spid="69" grpId="1" animBg="1"/>
      <p:bldP spid="70" grpId="0" animBg="1"/>
      <p:bldP spid="70" grpId="1" animBg="1"/>
      <p:bldP spid="71" grpId="0" animBg="1"/>
      <p:bldP spid="71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IMAGE">
            <a:extLst>
              <a:ext uri="{FF2B5EF4-FFF2-40B4-BE49-F238E27FC236}">
                <a16:creationId xmlns:a16="http://schemas.microsoft.com/office/drawing/2014/main" id="{94E4C281-523F-4FC9-BE5B-6C0E34C9A538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r:embed="rId3">
              <a:grayscl/>
            </a:blip>
            <a:srcRect/>
            <a:stretch>
              <a:fillRect t="-75358" b="-4658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COLOR">
            <a:extLst>
              <a:ext uri="{FF2B5EF4-FFF2-40B4-BE49-F238E27FC236}">
                <a16:creationId xmlns:a16="http://schemas.microsoft.com/office/drawing/2014/main" id="{130AA03A-B1E8-4B3E-B801-185CBCE62049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E6D6B8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SHAPE">
            <a:extLst>
              <a:ext uri="{FF2B5EF4-FFF2-40B4-BE49-F238E27FC236}">
                <a16:creationId xmlns:a16="http://schemas.microsoft.com/office/drawing/2014/main" id="{55A2717C-C881-4E38-99F4-79FD3EC55972}"/>
              </a:ext>
            </a:extLst>
          </p:cNvPr>
          <p:cNvSpPr/>
          <p:nvPr/>
        </p:nvSpPr>
        <p:spPr>
          <a:xfrm>
            <a:off x="-1" y="2160356"/>
            <a:ext cx="6803362" cy="3010615"/>
          </a:xfrm>
          <a:custGeom>
            <a:avLst/>
            <a:gdLst>
              <a:gd name="connsiteX0" fmla="*/ 5765535 w 8234837"/>
              <a:gd name="connsiteY0" fmla="*/ 1268336 h 3644070"/>
              <a:gd name="connsiteX1" fmla="*/ 2006069 w 8234837"/>
              <a:gd name="connsiteY1" fmla="*/ 2030870 h 3644070"/>
              <a:gd name="connsiteX2" fmla="*/ 2258742 w 8234837"/>
              <a:gd name="connsiteY2" fmla="*/ 0 h 3644070"/>
              <a:gd name="connsiteX3" fmla="*/ 0 w 8234837"/>
              <a:gd name="connsiteY3" fmla="*/ 593934 h 3644070"/>
              <a:gd name="connsiteX4" fmla="*/ 0 w 8234837"/>
              <a:gd name="connsiteY4" fmla="*/ 3644071 h 3644070"/>
              <a:gd name="connsiteX5" fmla="*/ 8234837 w 8234837"/>
              <a:gd name="connsiteY5" fmla="*/ 3644071 h 3644070"/>
              <a:gd name="connsiteX6" fmla="*/ 5765535 w 8234837"/>
              <a:gd name="connsiteY6" fmla="*/ 1268336 h 3644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234837" h="3644070">
                <a:moveTo>
                  <a:pt x="5765535" y="1268336"/>
                </a:moveTo>
                <a:cubicBezTo>
                  <a:pt x="4061907" y="1065249"/>
                  <a:pt x="2871282" y="3073128"/>
                  <a:pt x="2006069" y="2030870"/>
                </a:cubicBezTo>
                <a:cubicBezTo>
                  <a:pt x="1144685" y="988612"/>
                  <a:pt x="2258742" y="0"/>
                  <a:pt x="2258742" y="0"/>
                </a:cubicBezTo>
                <a:lnTo>
                  <a:pt x="0" y="593934"/>
                </a:lnTo>
                <a:lnTo>
                  <a:pt x="0" y="3644071"/>
                </a:lnTo>
                <a:lnTo>
                  <a:pt x="8234837" y="3644071"/>
                </a:lnTo>
                <a:cubicBezTo>
                  <a:pt x="7936224" y="2329753"/>
                  <a:pt x="6940846" y="1410114"/>
                  <a:pt x="5765535" y="1268336"/>
                </a:cubicBezTo>
                <a:close/>
              </a:path>
            </a:pathLst>
          </a:custGeom>
          <a:gradFill flip="none" rotWithShape="1">
            <a:gsLst>
              <a:gs pos="0">
                <a:srgbClr val="DBC399"/>
              </a:gs>
              <a:gs pos="100000">
                <a:srgbClr val="D3B683">
                  <a:alpha val="31000"/>
                </a:srgbClr>
              </a:gs>
            </a:gsLst>
            <a:lin ang="5400000" scaled="1"/>
            <a:tileRect/>
          </a:gradFill>
          <a:ln w="382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6" name="SHAPE">
            <a:extLst>
              <a:ext uri="{FF2B5EF4-FFF2-40B4-BE49-F238E27FC236}">
                <a16:creationId xmlns:a16="http://schemas.microsoft.com/office/drawing/2014/main" id="{B7A64692-B3DD-46D2-A4A6-89289D27CB78}"/>
              </a:ext>
            </a:extLst>
          </p:cNvPr>
          <p:cNvSpPr/>
          <p:nvPr/>
        </p:nvSpPr>
        <p:spPr>
          <a:xfrm>
            <a:off x="0" y="-1"/>
            <a:ext cx="3048000" cy="5161815"/>
          </a:xfrm>
          <a:custGeom>
            <a:avLst/>
            <a:gdLst>
              <a:gd name="connsiteX0" fmla="*/ 1722769 w 3751486"/>
              <a:gd name="connsiteY0" fmla="*/ 6353175 h 6353175"/>
              <a:gd name="connsiteX1" fmla="*/ 1496895 w 3751486"/>
              <a:gd name="connsiteY1" fmla="*/ 4893248 h 6353175"/>
              <a:gd name="connsiteX2" fmla="*/ 1244222 w 3751486"/>
              <a:gd name="connsiteY2" fmla="*/ 3291543 h 6353175"/>
              <a:gd name="connsiteX3" fmla="*/ 3300060 w 3751486"/>
              <a:gd name="connsiteY3" fmla="*/ 3011819 h 6353175"/>
              <a:gd name="connsiteX4" fmla="*/ 3326859 w 3751486"/>
              <a:gd name="connsiteY4" fmla="*/ 1030762 h 6353175"/>
              <a:gd name="connsiteX5" fmla="*/ 3541248 w 3751486"/>
              <a:gd name="connsiteY5" fmla="*/ 0 h 6353175"/>
              <a:gd name="connsiteX6" fmla="*/ 0 w 3751486"/>
              <a:gd name="connsiteY6" fmla="*/ 0 h 6353175"/>
              <a:gd name="connsiteX7" fmla="*/ 0 w 3751486"/>
              <a:gd name="connsiteY7" fmla="*/ 6353175 h 6353175"/>
              <a:gd name="connsiteX8" fmla="*/ 1722769 w 3751486"/>
              <a:gd name="connsiteY8" fmla="*/ 6353175 h 6353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51486" h="6353175">
                <a:moveTo>
                  <a:pt x="1722769" y="6353175"/>
                </a:moveTo>
                <a:cubicBezTo>
                  <a:pt x="2025211" y="5801392"/>
                  <a:pt x="1845277" y="5146149"/>
                  <a:pt x="1496895" y="4893248"/>
                </a:cubicBezTo>
                <a:cubicBezTo>
                  <a:pt x="937952" y="4487074"/>
                  <a:pt x="635510" y="3724539"/>
                  <a:pt x="1244222" y="3291543"/>
                </a:cubicBezTo>
                <a:cubicBezTo>
                  <a:pt x="1852934" y="2858546"/>
                  <a:pt x="2557355" y="3575098"/>
                  <a:pt x="3300060" y="3011819"/>
                </a:cubicBezTo>
                <a:cubicBezTo>
                  <a:pt x="4023624" y="2463867"/>
                  <a:pt x="3759466" y="1816288"/>
                  <a:pt x="3326859" y="1030762"/>
                </a:cubicBezTo>
                <a:cubicBezTo>
                  <a:pt x="3093328" y="601597"/>
                  <a:pt x="3300060" y="241405"/>
                  <a:pt x="3541248" y="0"/>
                </a:cubicBezTo>
                <a:lnTo>
                  <a:pt x="0" y="0"/>
                </a:lnTo>
                <a:lnTo>
                  <a:pt x="0" y="6353175"/>
                </a:lnTo>
                <a:lnTo>
                  <a:pt x="1722769" y="6353175"/>
                </a:lnTo>
                <a:close/>
              </a:path>
            </a:pathLst>
          </a:custGeom>
          <a:gradFill flip="none" rotWithShape="1">
            <a:gsLst>
              <a:gs pos="0">
                <a:srgbClr val="DBC399"/>
              </a:gs>
              <a:gs pos="100000">
                <a:srgbClr val="D3B683"/>
              </a:gs>
            </a:gsLst>
            <a:lin ang="10800000" scaled="1"/>
            <a:tileRect/>
          </a:gradFill>
          <a:ln w="382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7" name="SHAPE">
            <a:extLst>
              <a:ext uri="{FF2B5EF4-FFF2-40B4-BE49-F238E27FC236}">
                <a16:creationId xmlns:a16="http://schemas.microsoft.com/office/drawing/2014/main" id="{3165A497-2AEA-4FE2-A8BC-5414D9B79E37}"/>
              </a:ext>
            </a:extLst>
          </p:cNvPr>
          <p:cNvSpPr/>
          <p:nvPr/>
        </p:nvSpPr>
        <p:spPr>
          <a:xfrm>
            <a:off x="5766768" y="0"/>
            <a:ext cx="3404389" cy="5200720"/>
          </a:xfrm>
          <a:custGeom>
            <a:avLst/>
            <a:gdLst>
              <a:gd name="connsiteX0" fmla="*/ 3223493 w 3223492"/>
              <a:gd name="connsiteY0" fmla="*/ 470 h 4924372"/>
              <a:gd name="connsiteX1" fmla="*/ 2737289 w 3223492"/>
              <a:gd name="connsiteY1" fmla="*/ 73275 h 4924372"/>
              <a:gd name="connsiteX2" fmla="*/ 1891218 w 3223492"/>
              <a:gd name="connsiteY2" fmla="*/ 1035065 h 4924372"/>
              <a:gd name="connsiteX3" fmla="*/ 1879733 w 3223492"/>
              <a:gd name="connsiteY3" fmla="*/ 2717238 h 4924372"/>
              <a:gd name="connsiteX4" fmla="*/ 1175312 w 3223492"/>
              <a:gd name="connsiteY4" fmla="*/ 3648373 h 4924372"/>
              <a:gd name="connsiteX5" fmla="*/ 497689 w 3223492"/>
              <a:gd name="connsiteY5" fmla="*/ 4104361 h 4924372"/>
              <a:gd name="connsiteX6" fmla="*/ 0 w 3223492"/>
              <a:gd name="connsiteY6" fmla="*/ 4924373 h 4924372"/>
              <a:gd name="connsiteX7" fmla="*/ 3223493 w 3223492"/>
              <a:gd name="connsiteY7" fmla="*/ 4924373 h 4924372"/>
              <a:gd name="connsiteX8" fmla="*/ 3223493 w 3223492"/>
              <a:gd name="connsiteY8" fmla="*/ 470 h 4924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23492" h="4924372">
                <a:moveTo>
                  <a:pt x="3223493" y="470"/>
                </a:moveTo>
                <a:cubicBezTo>
                  <a:pt x="3058873" y="-3361"/>
                  <a:pt x="2894253" y="15798"/>
                  <a:pt x="2737289" y="73275"/>
                </a:cubicBezTo>
                <a:cubicBezTo>
                  <a:pt x="2316168" y="218885"/>
                  <a:pt x="1986927" y="598236"/>
                  <a:pt x="1891218" y="1035065"/>
                </a:cubicBezTo>
                <a:cubicBezTo>
                  <a:pt x="1772538" y="1586848"/>
                  <a:pt x="2017554" y="2169287"/>
                  <a:pt x="1879733" y="2717238"/>
                </a:cubicBezTo>
                <a:cubicBezTo>
                  <a:pt x="1784023" y="3104253"/>
                  <a:pt x="1504552" y="3426127"/>
                  <a:pt x="1175312" y="3648373"/>
                </a:cubicBezTo>
                <a:cubicBezTo>
                  <a:pt x="953266" y="3805478"/>
                  <a:pt x="700593" y="3920433"/>
                  <a:pt x="497689" y="4104361"/>
                </a:cubicBezTo>
                <a:cubicBezTo>
                  <a:pt x="252673" y="4322776"/>
                  <a:pt x="99538" y="4610163"/>
                  <a:pt x="0" y="4924373"/>
                </a:cubicBezTo>
                <a:lnTo>
                  <a:pt x="3223493" y="4924373"/>
                </a:lnTo>
                <a:lnTo>
                  <a:pt x="3223493" y="470"/>
                </a:lnTo>
                <a:close/>
              </a:path>
            </a:pathLst>
          </a:custGeom>
          <a:gradFill flip="none" rotWithShape="1">
            <a:gsLst>
              <a:gs pos="0">
                <a:srgbClr val="DBC399"/>
              </a:gs>
              <a:gs pos="100000">
                <a:srgbClr val="D3B683">
                  <a:alpha val="30000"/>
                </a:srgbClr>
              </a:gs>
            </a:gsLst>
            <a:lin ang="0" scaled="1"/>
            <a:tileRect/>
          </a:gradFill>
          <a:ln w="382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4" name="SHAPE">
            <a:extLst>
              <a:ext uri="{FF2B5EF4-FFF2-40B4-BE49-F238E27FC236}">
                <a16:creationId xmlns:a16="http://schemas.microsoft.com/office/drawing/2014/main" id="{7F208AEE-0DD9-4863-BDC8-8D68DE8A4ABB}"/>
              </a:ext>
            </a:extLst>
          </p:cNvPr>
          <p:cNvSpPr/>
          <p:nvPr/>
        </p:nvSpPr>
        <p:spPr>
          <a:xfrm>
            <a:off x="-1" y="-1"/>
            <a:ext cx="1338798" cy="2471515"/>
          </a:xfrm>
          <a:custGeom>
            <a:avLst/>
            <a:gdLst>
              <a:gd name="connsiteX0" fmla="*/ 0 w 2189831"/>
              <a:gd name="connsiteY0" fmla="*/ 4042581 h 4042581"/>
              <a:gd name="connsiteX1" fmla="*/ 738877 w 2189831"/>
              <a:gd name="connsiteY1" fmla="*/ 3126774 h 4042581"/>
              <a:gd name="connsiteX2" fmla="*/ 750362 w 2189831"/>
              <a:gd name="connsiteY2" fmla="*/ 1440768 h 4042581"/>
              <a:gd name="connsiteX3" fmla="*/ 1450955 w 2189831"/>
              <a:gd name="connsiteY3" fmla="*/ 509633 h 4042581"/>
              <a:gd name="connsiteX4" fmla="*/ 2132406 w 2189831"/>
              <a:gd name="connsiteY4" fmla="*/ 57477 h 4042581"/>
              <a:gd name="connsiteX5" fmla="*/ 2189831 w 2189831"/>
              <a:gd name="connsiteY5" fmla="*/ 0 h 4042581"/>
              <a:gd name="connsiteX6" fmla="*/ 0 w 2189831"/>
              <a:gd name="connsiteY6" fmla="*/ 0 h 4042581"/>
              <a:gd name="connsiteX7" fmla="*/ 0 w 2189831"/>
              <a:gd name="connsiteY7" fmla="*/ 4042581 h 4042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89831" h="4042581">
                <a:moveTo>
                  <a:pt x="0" y="4042581"/>
                </a:moveTo>
                <a:cubicBezTo>
                  <a:pt x="367524" y="3873981"/>
                  <a:pt x="650824" y="3521452"/>
                  <a:pt x="738877" y="3126774"/>
                </a:cubicBezTo>
                <a:cubicBezTo>
                  <a:pt x="853728" y="2574990"/>
                  <a:pt x="612540" y="1988720"/>
                  <a:pt x="750362" y="1440768"/>
                </a:cubicBezTo>
                <a:cubicBezTo>
                  <a:pt x="846071" y="1053753"/>
                  <a:pt x="1125543" y="735711"/>
                  <a:pt x="1450955" y="509633"/>
                </a:cubicBezTo>
                <a:cubicBezTo>
                  <a:pt x="1676829" y="356360"/>
                  <a:pt x="1925673" y="237573"/>
                  <a:pt x="2132406" y="57477"/>
                </a:cubicBezTo>
                <a:cubicBezTo>
                  <a:pt x="2151548" y="38318"/>
                  <a:pt x="2170689" y="19159"/>
                  <a:pt x="2189831" y="0"/>
                </a:cubicBezTo>
                <a:lnTo>
                  <a:pt x="0" y="0"/>
                </a:lnTo>
                <a:lnTo>
                  <a:pt x="0" y="4042581"/>
                </a:lnTo>
                <a:close/>
              </a:path>
            </a:pathLst>
          </a:custGeom>
          <a:gradFill>
            <a:gsLst>
              <a:gs pos="0">
                <a:srgbClr val="DBC399"/>
              </a:gs>
              <a:gs pos="100000">
                <a:srgbClr val="D3B683"/>
              </a:gs>
            </a:gsLst>
            <a:lin ang="10800000" scaled="1"/>
          </a:gradFill>
          <a:ln w="382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5638800" y="3879269"/>
            <a:ext cx="1699846" cy="533400"/>
          </a:xfrm>
        </p:spPr>
        <p:txBody>
          <a:bodyPr>
            <a:noAutofit/>
          </a:bodyPr>
          <a:lstStyle/>
          <a:p>
            <a:r>
              <a:rPr lang="en-US" sz="1100" b="1" dirty="0" err="1">
                <a:latin typeface="Caviar Dreams" panose="020B0402020204020504" pitchFamily="34" charset="0"/>
              </a:rPr>
              <a:t>Lorem</a:t>
            </a:r>
            <a:r>
              <a:rPr lang="en-US" sz="1100" b="1" dirty="0">
                <a:latin typeface="Caviar Dreams" panose="020B0402020204020504" pitchFamily="34" charset="0"/>
              </a:rPr>
              <a:t> </a:t>
            </a:r>
            <a:r>
              <a:rPr lang="en-US" sz="1100" b="1" dirty="0" err="1">
                <a:latin typeface="Caviar Dreams" panose="020B0402020204020504" pitchFamily="34" charset="0"/>
              </a:rPr>
              <a:t>ipsum</a:t>
            </a:r>
            <a:r>
              <a:rPr lang="en-US" sz="1100" b="1" dirty="0">
                <a:latin typeface="Caviar Dreams" panose="020B0402020204020504" pitchFamily="34" charset="0"/>
              </a:rPr>
              <a:t> dolor sit </a:t>
            </a:r>
            <a:r>
              <a:rPr lang="en-US" sz="1100" b="1" dirty="0" err="1">
                <a:latin typeface="Caviar Dreams" panose="020B0402020204020504" pitchFamily="34" charset="0"/>
              </a:rPr>
              <a:t>amet</a:t>
            </a:r>
            <a:r>
              <a:rPr lang="en-US" sz="1100" b="1" dirty="0">
                <a:latin typeface="Caviar Dreams" panose="020B0402020204020504" pitchFamily="34" charset="0"/>
              </a:rPr>
              <a:t>, </a:t>
            </a:r>
            <a:r>
              <a:rPr lang="en-US" sz="1100" b="1" dirty="0" err="1">
                <a:latin typeface="Caviar Dreams" panose="020B0402020204020504" pitchFamily="34" charset="0"/>
              </a:rPr>
              <a:t>consectetur</a:t>
            </a:r>
            <a:r>
              <a:rPr lang="en-US" sz="1100" b="1" dirty="0">
                <a:latin typeface="Caviar Dreams" panose="020B0402020204020504" pitchFamily="34" charset="0"/>
              </a:rPr>
              <a:t> </a:t>
            </a:r>
            <a:r>
              <a:rPr lang="en-US" sz="1100" b="1" dirty="0" err="1">
                <a:latin typeface="Caviar Dreams" panose="020B0402020204020504" pitchFamily="34" charset="0"/>
              </a:rPr>
              <a:t>adipiscing</a:t>
            </a:r>
            <a:r>
              <a:rPr lang="en-US" sz="1100" b="1" dirty="0">
                <a:latin typeface="Caviar Dreams" panose="020B0402020204020504" pitchFamily="34" charset="0"/>
              </a:rPr>
              <a:t> </a:t>
            </a:r>
            <a:r>
              <a:rPr lang="en-US" sz="1100" b="1" dirty="0" err="1">
                <a:latin typeface="Caviar Dreams" panose="020B0402020204020504" pitchFamily="34" charset="0"/>
              </a:rPr>
              <a:t>elit</a:t>
            </a:r>
            <a:endParaRPr lang="en-US" sz="1100" b="1" dirty="0">
              <a:latin typeface="Caviar Dreams" panose="020B0402020204020504" pitchFamily="34" charset="0"/>
            </a:endParaRP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5"/>
          </p:nvPr>
        </p:nvSpPr>
        <p:spPr>
          <a:xfrm>
            <a:off x="1805354" y="3879269"/>
            <a:ext cx="1699846" cy="533400"/>
          </a:xfrm>
        </p:spPr>
        <p:txBody>
          <a:bodyPr>
            <a:noAutofit/>
          </a:bodyPr>
          <a:lstStyle/>
          <a:p>
            <a:r>
              <a:rPr lang="en-US" sz="1100" b="1" dirty="0" err="1">
                <a:latin typeface="Caviar Dreams" panose="020B0402020204020504" pitchFamily="34" charset="0"/>
              </a:rPr>
              <a:t>Lorem</a:t>
            </a:r>
            <a:r>
              <a:rPr lang="en-US" sz="1100" b="1" dirty="0">
                <a:latin typeface="Caviar Dreams" panose="020B0402020204020504" pitchFamily="34" charset="0"/>
              </a:rPr>
              <a:t> </a:t>
            </a:r>
            <a:r>
              <a:rPr lang="en-US" sz="1100" b="1" dirty="0" err="1">
                <a:latin typeface="Caviar Dreams" panose="020B0402020204020504" pitchFamily="34" charset="0"/>
              </a:rPr>
              <a:t>ipsum</a:t>
            </a:r>
            <a:r>
              <a:rPr lang="en-US" sz="1100" b="1" dirty="0">
                <a:latin typeface="Caviar Dreams" panose="020B0402020204020504" pitchFamily="34" charset="0"/>
              </a:rPr>
              <a:t> dolor sit </a:t>
            </a:r>
            <a:r>
              <a:rPr lang="en-US" sz="1100" b="1" dirty="0" err="1">
                <a:latin typeface="Caviar Dreams" panose="020B0402020204020504" pitchFamily="34" charset="0"/>
              </a:rPr>
              <a:t>amet</a:t>
            </a:r>
            <a:r>
              <a:rPr lang="en-US" sz="1100" b="1" dirty="0">
                <a:latin typeface="Caviar Dreams" panose="020B0402020204020504" pitchFamily="34" charset="0"/>
              </a:rPr>
              <a:t>, </a:t>
            </a:r>
            <a:r>
              <a:rPr lang="en-US" sz="1100" b="1" dirty="0" err="1">
                <a:latin typeface="Caviar Dreams" panose="020B0402020204020504" pitchFamily="34" charset="0"/>
              </a:rPr>
              <a:t>consectetur</a:t>
            </a:r>
            <a:r>
              <a:rPr lang="en-US" sz="1100" b="1" dirty="0">
                <a:latin typeface="Caviar Dreams" panose="020B0402020204020504" pitchFamily="34" charset="0"/>
              </a:rPr>
              <a:t> </a:t>
            </a:r>
            <a:r>
              <a:rPr lang="en-US" sz="1100" b="1" dirty="0" err="1">
                <a:latin typeface="Caviar Dreams" panose="020B0402020204020504" pitchFamily="34" charset="0"/>
              </a:rPr>
              <a:t>adipiscing</a:t>
            </a:r>
            <a:r>
              <a:rPr lang="en-US" sz="1100" b="1" dirty="0">
                <a:latin typeface="Caviar Dreams" panose="020B0402020204020504" pitchFamily="34" charset="0"/>
              </a:rPr>
              <a:t> </a:t>
            </a:r>
            <a:r>
              <a:rPr lang="en-US" sz="1100" b="1" dirty="0" err="1">
                <a:latin typeface="Caviar Dreams" panose="020B0402020204020504" pitchFamily="34" charset="0"/>
              </a:rPr>
              <a:t>elit</a:t>
            </a:r>
            <a:endParaRPr lang="en-US" sz="1100" b="1" dirty="0">
              <a:latin typeface="Caviar Dreams" panose="020B0402020204020504" pitchFamily="34" charset="0"/>
            </a:endParaRP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6"/>
          </p:nvPr>
        </p:nvSpPr>
        <p:spPr>
          <a:xfrm>
            <a:off x="5638800" y="2113945"/>
            <a:ext cx="1744579" cy="533400"/>
          </a:xfrm>
        </p:spPr>
        <p:txBody>
          <a:bodyPr>
            <a:noAutofit/>
          </a:bodyPr>
          <a:lstStyle/>
          <a:p>
            <a:r>
              <a:rPr lang="en-US" sz="1100" b="1" dirty="0" err="1">
                <a:latin typeface="Caviar Dreams" panose="020B0402020204020504" pitchFamily="34" charset="0"/>
              </a:rPr>
              <a:t>Lorem</a:t>
            </a:r>
            <a:r>
              <a:rPr lang="en-US" sz="1100" b="1" dirty="0">
                <a:latin typeface="Caviar Dreams" panose="020B0402020204020504" pitchFamily="34" charset="0"/>
              </a:rPr>
              <a:t> </a:t>
            </a:r>
            <a:r>
              <a:rPr lang="en-US" sz="1100" b="1" dirty="0" err="1">
                <a:latin typeface="Caviar Dreams" panose="020B0402020204020504" pitchFamily="34" charset="0"/>
              </a:rPr>
              <a:t>ipsum</a:t>
            </a:r>
            <a:r>
              <a:rPr lang="en-US" sz="1100" b="1" dirty="0">
                <a:latin typeface="Caviar Dreams" panose="020B0402020204020504" pitchFamily="34" charset="0"/>
              </a:rPr>
              <a:t> dolor sit </a:t>
            </a:r>
            <a:r>
              <a:rPr lang="en-US" sz="1100" b="1" dirty="0" err="1">
                <a:latin typeface="Caviar Dreams" panose="020B0402020204020504" pitchFamily="34" charset="0"/>
              </a:rPr>
              <a:t>amet</a:t>
            </a:r>
            <a:r>
              <a:rPr lang="en-US" sz="1100" b="1" dirty="0">
                <a:latin typeface="Caviar Dreams" panose="020B0402020204020504" pitchFamily="34" charset="0"/>
              </a:rPr>
              <a:t>, </a:t>
            </a:r>
            <a:r>
              <a:rPr lang="en-US" sz="1100" b="1" dirty="0" err="1">
                <a:latin typeface="Caviar Dreams" panose="020B0402020204020504" pitchFamily="34" charset="0"/>
              </a:rPr>
              <a:t>consectetur</a:t>
            </a:r>
            <a:r>
              <a:rPr lang="en-US" sz="1100" b="1" dirty="0">
                <a:latin typeface="Caviar Dreams" panose="020B0402020204020504" pitchFamily="34" charset="0"/>
              </a:rPr>
              <a:t> </a:t>
            </a:r>
            <a:r>
              <a:rPr lang="en-US" sz="1100" b="1" dirty="0" err="1">
                <a:latin typeface="Caviar Dreams" panose="020B0402020204020504" pitchFamily="34" charset="0"/>
              </a:rPr>
              <a:t>adipiscing</a:t>
            </a:r>
            <a:r>
              <a:rPr lang="en-US" sz="1100" b="1" dirty="0">
                <a:latin typeface="Caviar Dreams" panose="020B0402020204020504" pitchFamily="34" charset="0"/>
              </a:rPr>
              <a:t> </a:t>
            </a:r>
            <a:r>
              <a:rPr lang="en-US" sz="1100" b="1" dirty="0" err="1">
                <a:latin typeface="Caviar Dreams" panose="020B0402020204020504" pitchFamily="34" charset="0"/>
              </a:rPr>
              <a:t>elit</a:t>
            </a:r>
            <a:endParaRPr lang="en-US" sz="1100" b="1" dirty="0">
              <a:latin typeface="Caviar Dreams" panose="020B0402020204020504" pitchFamily="34" charset="0"/>
            </a:endParaRP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8"/>
          </p:nvPr>
        </p:nvSpPr>
        <p:spPr>
          <a:xfrm>
            <a:off x="5638800" y="3700972"/>
            <a:ext cx="1699846" cy="237066"/>
          </a:xfrm>
        </p:spPr>
        <p:txBody>
          <a:bodyPr>
            <a:noAutofit/>
          </a:bodyPr>
          <a:lstStyle/>
          <a:p>
            <a:r>
              <a:rPr lang="en-US" sz="1800" b="1" dirty="0">
                <a:solidFill>
                  <a:schemeClr val="tx1"/>
                </a:solidFill>
                <a:latin typeface="The Bold Font" pitchFamily="2" charset="0"/>
              </a:rPr>
              <a:t>ICON 6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9"/>
          </p:nvPr>
        </p:nvSpPr>
        <p:spPr>
          <a:xfrm>
            <a:off x="1825524" y="3700972"/>
            <a:ext cx="1699846" cy="237066"/>
          </a:xfrm>
        </p:spPr>
        <p:txBody>
          <a:bodyPr>
            <a:noAutofit/>
          </a:bodyPr>
          <a:lstStyle/>
          <a:p>
            <a:r>
              <a:rPr lang="en-US" sz="1800" b="1" dirty="0">
                <a:solidFill>
                  <a:schemeClr val="tx1"/>
                </a:solidFill>
                <a:latin typeface="The Bold Font" pitchFamily="2" charset="0"/>
              </a:rPr>
              <a:t>ICON 4</a:t>
            </a:r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20"/>
          </p:nvPr>
        </p:nvSpPr>
        <p:spPr>
          <a:xfrm>
            <a:off x="5638800" y="1831831"/>
            <a:ext cx="1744579" cy="237066"/>
          </a:xfrm>
        </p:spPr>
        <p:txBody>
          <a:bodyPr>
            <a:noAutofit/>
          </a:bodyPr>
          <a:lstStyle/>
          <a:p>
            <a:r>
              <a:rPr lang="en-US" sz="1800" b="1" dirty="0">
                <a:solidFill>
                  <a:schemeClr val="tx1"/>
                </a:solidFill>
                <a:latin typeface="The Bold Font" pitchFamily="2" charset="0"/>
              </a:rPr>
              <a:t>ICON 3</a:t>
            </a:r>
          </a:p>
        </p:txBody>
      </p:sp>
      <p:sp>
        <p:nvSpPr>
          <p:cNvPr id="24" name="Text Placeholder 23"/>
          <p:cNvSpPr>
            <a:spLocks noGrp="1"/>
          </p:cNvSpPr>
          <p:nvPr>
            <p:ph type="body" sz="quarter" idx="21"/>
          </p:nvPr>
        </p:nvSpPr>
        <p:spPr>
          <a:xfrm>
            <a:off x="1805354" y="2113945"/>
            <a:ext cx="1699846" cy="533400"/>
          </a:xfrm>
        </p:spPr>
        <p:txBody>
          <a:bodyPr>
            <a:noAutofit/>
          </a:bodyPr>
          <a:lstStyle/>
          <a:p>
            <a:r>
              <a:rPr lang="en-US" sz="1100" b="1" dirty="0" err="1">
                <a:latin typeface="Caviar Dreams" panose="020B0402020204020504" pitchFamily="34" charset="0"/>
              </a:rPr>
              <a:t>Lorem</a:t>
            </a:r>
            <a:r>
              <a:rPr lang="en-US" sz="1100" b="1" dirty="0">
                <a:latin typeface="Caviar Dreams" panose="020B0402020204020504" pitchFamily="34" charset="0"/>
              </a:rPr>
              <a:t> </a:t>
            </a:r>
            <a:r>
              <a:rPr lang="en-US" sz="1100" b="1" dirty="0" err="1">
                <a:latin typeface="Caviar Dreams" panose="020B0402020204020504" pitchFamily="34" charset="0"/>
              </a:rPr>
              <a:t>ipsum</a:t>
            </a:r>
            <a:r>
              <a:rPr lang="en-US" sz="1100" b="1" dirty="0">
                <a:latin typeface="Caviar Dreams" panose="020B0402020204020504" pitchFamily="34" charset="0"/>
              </a:rPr>
              <a:t> dolor sit </a:t>
            </a:r>
            <a:r>
              <a:rPr lang="en-US" sz="1100" b="1" dirty="0" err="1">
                <a:latin typeface="Caviar Dreams" panose="020B0402020204020504" pitchFamily="34" charset="0"/>
              </a:rPr>
              <a:t>amet</a:t>
            </a:r>
            <a:r>
              <a:rPr lang="en-US" sz="1100" b="1" dirty="0">
                <a:latin typeface="Caviar Dreams" panose="020B0402020204020504" pitchFamily="34" charset="0"/>
              </a:rPr>
              <a:t>, </a:t>
            </a:r>
            <a:r>
              <a:rPr lang="en-US" sz="1100" b="1" dirty="0" err="1">
                <a:latin typeface="Caviar Dreams" panose="020B0402020204020504" pitchFamily="34" charset="0"/>
              </a:rPr>
              <a:t>consectetur</a:t>
            </a:r>
            <a:r>
              <a:rPr lang="en-US" sz="1100" b="1" dirty="0">
                <a:latin typeface="Caviar Dreams" panose="020B0402020204020504" pitchFamily="34" charset="0"/>
              </a:rPr>
              <a:t> </a:t>
            </a:r>
            <a:r>
              <a:rPr lang="en-US" sz="1100" b="1" dirty="0" err="1">
                <a:latin typeface="Caviar Dreams" panose="020B0402020204020504" pitchFamily="34" charset="0"/>
              </a:rPr>
              <a:t>adipiscing</a:t>
            </a:r>
            <a:r>
              <a:rPr lang="en-US" sz="1100" b="1" dirty="0">
                <a:latin typeface="Caviar Dreams" panose="020B0402020204020504" pitchFamily="34" charset="0"/>
              </a:rPr>
              <a:t> </a:t>
            </a:r>
            <a:r>
              <a:rPr lang="en-US" sz="1100" b="1" dirty="0" err="1">
                <a:latin typeface="Caviar Dreams" panose="020B0402020204020504" pitchFamily="34" charset="0"/>
              </a:rPr>
              <a:t>elit</a:t>
            </a:r>
            <a:endParaRPr lang="en-US" sz="1100" b="1" dirty="0">
              <a:latin typeface="Caviar Dreams" panose="020B0402020204020504" pitchFamily="34" charset="0"/>
            </a:endParaRP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22"/>
          </p:nvPr>
        </p:nvSpPr>
        <p:spPr>
          <a:xfrm>
            <a:off x="3733800" y="3879269"/>
            <a:ext cx="1744579" cy="533400"/>
          </a:xfrm>
        </p:spPr>
        <p:txBody>
          <a:bodyPr>
            <a:noAutofit/>
          </a:bodyPr>
          <a:lstStyle/>
          <a:p>
            <a:r>
              <a:rPr lang="en-US" sz="1100" b="1" dirty="0" err="1">
                <a:latin typeface="Caviar Dreams" panose="020B0402020204020504" pitchFamily="34" charset="0"/>
              </a:rPr>
              <a:t>Lorem</a:t>
            </a:r>
            <a:r>
              <a:rPr lang="en-US" sz="1100" b="1" dirty="0">
                <a:latin typeface="Caviar Dreams" panose="020B0402020204020504" pitchFamily="34" charset="0"/>
              </a:rPr>
              <a:t> </a:t>
            </a:r>
            <a:r>
              <a:rPr lang="en-US" sz="1100" b="1" dirty="0" err="1">
                <a:latin typeface="Caviar Dreams" panose="020B0402020204020504" pitchFamily="34" charset="0"/>
              </a:rPr>
              <a:t>ipsum</a:t>
            </a:r>
            <a:r>
              <a:rPr lang="en-US" sz="1100" b="1" dirty="0">
                <a:latin typeface="Caviar Dreams" panose="020B0402020204020504" pitchFamily="34" charset="0"/>
              </a:rPr>
              <a:t> dolor sit </a:t>
            </a:r>
            <a:r>
              <a:rPr lang="en-US" sz="1100" b="1" dirty="0" err="1">
                <a:latin typeface="Caviar Dreams" panose="020B0402020204020504" pitchFamily="34" charset="0"/>
              </a:rPr>
              <a:t>amet</a:t>
            </a:r>
            <a:r>
              <a:rPr lang="en-US" sz="1100" b="1" dirty="0">
                <a:latin typeface="Caviar Dreams" panose="020B0402020204020504" pitchFamily="34" charset="0"/>
              </a:rPr>
              <a:t>, </a:t>
            </a:r>
            <a:r>
              <a:rPr lang="en-US" sz="1100" b="1" dirty="0" err="1">
                <a:latin typeface="Caviar Dreams" panose="020B0402020204020504" pitchFamily="34" charset="0"/>
              </a:rPr>
              <a:t>consectetur</a:t>
            </a:r>
            <a:r>
              <a:rPr lang="en-US" sz="1100" b="1" dirty="0">
                <a:latin typeface="Caviar Dreams" panose="020B0402020204020504" pitchFamily="34" charset="0"/>
              </a:rPr>
              <a:t> </a:t>
            </a:r>
            <a:r>
              <a:rPr lang="en-US" sz="1100" b="1" dirty="0" err="1">
                <a:latin typeface="Caviar Dreams" panose="020B0402020204020504" pitchFamily="34" charset="0"/>
              </a:rPr>
              <a:t>adipiscing</a:t>
            </a:r>
            <a:r>
              <a:rPr lang="en-US" sz="1100" b="1" dirty="0">
                <a:latin typeface="Caviar Dreams" panose="020B0402020204020504" pitchFamily="34" charset="0"/>
              </a:rPr>
              <a:t> </a:t>
            </a:r>
            <a:r>
              <a:rPr lang="en-US" sz="1100" b="1" dirty="0" err="1">
                <a:latin typeface="Caviar Dreams" panose="020B0402020204020504" pitchFamily="34" charset="0"/>
              </a:rPr>
              <a:t>elit</a:t>
            </a:r>
            <a:endParaRPr lang="en-US" sz="1100" b="1" dirty="0">
              <a:latin typeface="Caviar Dreams" panose="020B0402020204020504" pitchFamily="34" charset="0"/>
            </a:endParaRPr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23"/>
          </p:nvPr>
        </p:nvSpPr>
        <p:spPr>
          <a:xfrm>
            <a:off x="3733800" y="2113945"/>
            <a:ext cx="1744579" cy="533400"/>
          </a:xfrm>
        </p:spPr>
        <p:txBody>
          <a:bodyPr>
            <a:noAutofit/>
          </a:bodyPr>
          <a:lstStyle/>
          <a:p>
            <a:r>
              <a:rPr lang="en-US" sz="1100" b="1" dirty="0" err="1">
                <a:latin typeface="Caviar Dreams" panose="020B0402020204020504" pitchFamily="34" charset="0"/>
              </a:rPr>
              <a:t>Lorem</a:t>
            </a:r>
            <a:r>
              <a:rPr lang="en-US" sz="1100" b="1" dirty="0">
                <a:latin typeface="Caviar Dreams" panose="020B0402020204020504" pitchFamily="34" charset="0"/>
              </a:rPr>
              <a:t> </a:t>
            </a:r>
            <a:r>
              <a:rPr lang="en-US" sz="1100" b="1" dirty="0" err="1">
                <a:latin typeface="Caviar Dreams" panose="020B0402020204020504" pitchFamily="34" charset="0"/>
              </a:rPr>
              <a:t>ipsum</a:t>
            </a:r>
            <a:r>
              <a:rPr lang="en-US" sz="1100" b="1" dirty="0">
                <a:latin typeface="Caviar Dreams" panose="020B0402020204020504" pitchFamily="34" charset="0"/>
              </a:rPr>
              <a:t> dolor sit </a:t>
            </a:r>
            <a:r>
              <a:rPr lang="en-US" sz="1100" b="1" dirty="0" err="1">
                <a:latin typeface="Caviar Dreams" panose="020B0402020204020504" pitchFamily="34" charset="0"/>
              </a:rPr>
              <a:t>amet</a:t>
            </a:r>
            <a:r>
              <a:rPr lang="en-US" sz="1100" b="1" dirty="0">
                <a:latin typeface="Caviar Dreams" panose="020B0402020204020504" pitchFamily="34" charset="0"/>
              </a:rPr>
              <a:t>, </a:t>
            </a:r>
            <a:r>
              <a:rPr lang="en-US" sz="1100" b="1" dirty="0" err="1">
                <a:latin typeface="Caviar Dreams" panose="020B0402020204020504" pitchFamily="34" charset="0"/>
              </a:rPr>
              <a:t>consectetur</a:t>
            </a:r>
            <a:r>
              <a:rPr lang="en-US" sz="1100" b="1" dirty="0">
                <a:latin typeface="Caviar Dreams" panose="020B0402020204020504" pitchFamily="34" charset="0"/>
              </a:rPr>
              <a:t> </a:t>
            </a:r>
            <a:r>
              <a:rPr lang="en-US" sz="1100" b="1" dirty="0" err="1">
                <a:latin typeface="Caviar Dreams" panose="020B0402020204020504" pitchFamily="34" charset="0"/>
              </a:rPr>
              <a:t>adipiscing</a:t>
            </a:r>
            <a:r>
              <a:rPr lang="en-US" sz="1100" b="1" dirty="0">
                <a:latin typeface="Caviar Dreams" panose="020B0402020204020504" pitchFamily="34" charset="0"/>
              </a:rPr>
              <a:t> </a:t>
            </a:r>
            <a:r>
              <a:rPr lang="en-US" sz="1100" b="1" dirty="0" err="1">
                <a:latin typeface="Caviar Dreams" panose="020B0402020204020504" pitchFamily="34" charset="0"/>
              </a:rPr>
              <a:t>elit</a:t>
            </a:r>
            <a:endParaRPr lang="en-US" sz="1100" b="1" dirty="0">
              <a:latin typeface="Caviar Dreams" panose="020B0402020204020504" pitchFamily="34" charset="0"/>
            </a:endParaRPr>
          </a:p>
        </p:txBody>
      </p:sp>
      <p:sp>
        <p:nvSpPr>
          <p:cNvPr id="27" name="Text Placeholder 26"/>
          <p:cNvSpPr>
            <a:spLocks noGrp="1"/>
          </p:cNvSpPr>
          <p:nvPr>
            <p:ph type="body" sz="quarter" idx="24"/>
          </p:nvPr>
        </p:nvSpPr>
        <p:spPr>
          <a:xfrm>
            <a:off x="1818802" y="1831831"/>
            <a:ext cx="1699846" cy="237066"/>
          </a:xfrm>
        </p:spPr>
        <p:txBody>
          <a:bodyPr>
            <a:noAutofit/>
          </a:bodyPr>
          <a:lstStyle/>
          <a:p>
            <a:r>
              <a:rPr lang="en-US" sz="1800" b="1" dirty="0">
                <a:solidFill>
                  <a:schemeClr val="tx1"/>
                </a:solidFill>
                <a:latin typeface="The Bold Font" pitchFamily="2" charset="0"/>
              </a:rPr>
              <a:t>ICON 1</a:t>
            </a:r>
          </a:p>
        </p:txBody>
      </p:sp>
      <p:sp>
        <p:nvSpPr>
          <p:cNvPr id="28" name="Text Placeholder 27"/>
          <p:cNvSpPr>
            <a:spLocks noGrp="1"/>
          </p:cNvSpPr>
          <p:nvPr>
            <p:ph type="body" sz="quarter" idx="25"/>
          </p:nvPr>
        </p:nvSpPr>
        <p:spPr>
          <a:xfrm>
            <a:off x="3733800" y="3700972"/>
            <a:ext cx="1744579" cy="237066"/>
          </a:xfrm>
        </p:spPr>
        <p:txBody>
          <a:bodyPr>
            <a:noAutofit/>
          </a:bodyPr>
          <a:lstStyle/>
          <a:p>
            <a:r>
              <a:rPr lang="en-US" sz="1800" b="1" dirty="0">
                <a:solidFill>
                  <a:schemeClr val="tx1"/>
                </a:solidFill>
                <a:latin typeface="The Bold Font" pitchFamily="2" charset="0"/>
              </a:rPr>
              <a:t>ICON 5</a:t>
            </a:r>
          </a:p>
        </p:txBody>
      </p:sp>
      <p:sp>
        <p:nvSpPr>
          <p:cNvPr id="29" name="Text Placeholder 28"/>
          <p:cNvSpPr>
            <a:spLocks noGrp="1"/>
          </p:cNvSpPr>
          <p:nvPr>
            <p:ph type="body" sz="quarter" idx="26"/>
          </p:nvPr>
        </p:nvSpPr>
        <p:spPr>
          <a:xfrm>
            <a:off x="3713629" y="1831831"/>
            <a:ext cx="1744579" cy="237066"/>
          </a:xfrm>
        </p:spPr>
        <p:txBody>
          <a:bodyPr>
            <a:noAutofit/>
          </a:bodyPr>
          <a:lstStyle/>
          <a:p>
            <a:r>
              <a:rPr lang="en-US" sz="1800" b="1" dirty="0">
                <a:solidFill>
                  <a:schemeClr val="tx1"/>
                </a:solidFill>
                <a:latin typeface="The Bold Font" pitchFamily="2" charset="0"/>
              </a:rPr>
              <a:t>ICON 2</a:t>
            </a:r>
          </a:p>
        </p:txBody>
      </p:sp>
      <p:sp>
        <p:nvSpPr>
          <p:cNvPr id="4" name="Oval 3"/>
          <p:cNvSpPr/>
          <p:nvPr/>
        </p:nvSpPr>
        <p:spPr>
          <a:xfrm>
            <a:off x="2209800" y="946068"/>
            <a:ext cx="838200" cy="8382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4159103" y="946068"/>
            <a:ext cx="838200" cy="8382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>
          <a:xfrm>
            <a:off x="6096000" y="946068"/>
            <a:ext cx="838200" cy="8382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/>
        </p:nvSpPr>
        <p:spPr>
          <a:xfrm>
            <a:off x="2236381" y="2774868"/>
            <a:ext cx="838200" cy="8382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/>
        </p:nvSpPr>
        <p:spPr>
          <a:xfrm>
            <a:off x="4191000" y="2774868"/>
            <a:ext cx="838200" cy="8382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/>
          <p:cNvSpPr/>
          <p:nvPr/>
        </p:nvSpPr>
        <p:spPr>
          <a:xfrm>
            <a:off x="6096000" y="2774868"/>
            <a:ext cx="838200" cy="8382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Freeform 6"/>
          <p:cNvSpPr>
            <a:spLocks noEditPoints="1"/>
          </p:cNvSpPr>
          <p:nvPr/>
        </p:nvSpPr>
        <p:spPr bwMode="auto">
          <a:xfrm>
            <a:off x="4315133" y="1057867"/>
            <a:ext cx="526141" cy="614603"/>
          </a:xfrm>
          <a:custGeom>
            <a:avLst/>
            <a:gdLst>
              <a:gd name="T0" fmla="*/ 68 w 433"/>
              <a:gd name="T1" fmla="*/ 266 h 506"/>
              <a:gd name="T2" fmla="*/ 84 w 433"/>
              <a:gd name="T3" fmla="*/ 291 h 506"/>
              <a:gd name="T4" fmla="*/ 108 w 433"/>
              <a:gd name="T5" fmla="*/ 301 h 506"/>
              <a:gd name="T6" fmla="*/ 80 w 433"/>
              <a:gd name="T7" fmla="*/ 365 h 506"/>
              <a:gd name="T8" fmla="*/ 79 w 433"/>
              <a:gd name="T9" fmla="*/ 442 h 506"/>
              <a:gd name="T10" fmla="*/ 196 w 433"/>
              <a:gd name="T11" fmla="*/ 506 h 506"/>
              <a:gd name="T12" fmla="*/ 279 w 433"/>
              <a:gd name="T13" fmla="*/ 463 h 506"/>
              <a:gd name="T14" fmla="*/ 296 w 433"/>
              <a:gd name="T15" fmla="*/ 306 h 506"/>
              <a:gd name="T16" fmla="*/ 317 w 433"/>
              <a:gd name="T17" fmla="*/ 211 h 506"/>
              <a:gd name="T18" fmla="*/ 364 w 433"/>
              <a:gd name="T19" fmla="*/ 230 h 506"/>
              <a:gd name="T20" fmla="*/ 433 w 433"/>
              <a:gd name="T21" fmla="*/ 161 h 506"/>
              <a:gd name="T22" fmla="*/ 364 w 433"/>
              <a:gd name="T23" fmla="*/ 93 h 506"/>
              <a:gd name="T24" fmla="*/ 296 w 433"/>
              <a:gd name="T25" fmla="*/ 161 h 506"/>
              <a:gd name="T26" fmla="*/ 298 w 433"/>
              <a:gd name="T27" fmla="*/ 177 h 506"/>
              <a:gd name="T28" fmla="*/ 259 w 433"/>
              <a:gd name="T29" fmla="*/ 318 h 506"/>
              <a:gd name="T30" fmla="*/ 248 w 433"/>
              <a:gd name="T31" fmla="*/ 440 h 506"/>
              <a:gd name="T32" fmla="*/ 196 w 433"/>
              <a:gd name="T33" fmla="*/ 468 h 506"/>
              <a:gd name="T34" fmla="*/ 113 w 433"/>
              <a:gd name="T35" fmla="*/ 424 h 506"/>
              <a:gd name="T36" fmla="*/ 112 w 433"/>
              <a:gd name="T37" fmla="*/ 385 h 506"/>
              <a:gd name="T38" fmla="*/ 148 w 433"/>
              <a:gd name="T39" fmla="*/ 303 h 506"/>
              <a:gd name="T40" fmla="*/ 181 w 433"/>
              <a:gd name="T41" fmla="*/ 292 h 506"/>
              <a:gd name="T42" fmla="*/ 197 w 433"/>
              <a:gd name="T43" fmla="*/ 268 h 506"/>
              <a:gd name="T44" fmla="*/ 265 w 433"/>
              <a:gd name="T45" fmla="*/ 149 h 506"/>
              <a:gd name="T46" fmla="*/ 255 w 433"/>
              <a:gd name="T47" fmla="*/ 127 h 506"/>
              <a:gd name="T48" fmla="*/ 229 w 433"/>
              <a:gd name="T49" fmla="*/ 33 h 506"/>
              <a:gd name="T50" fmla="*/ 223 w 433"/>
              <a:gd name="T51" fmla="*/ 19 h 506"/>
              <a:gd name="T52" fmla="*/ 200 w 433"/>
              <a:gd name="T53" fmla="*/ 4 h 506"/>
              <a:gd name="T54" fmla="*/ 183 w 433"/>
              <a:gd name="T55" fmla="*/ 9 h 506"/>
              <a:gd name="T56" fmla="*/ 173 w 433"/>
              <a:gd name="T57" fmla="*/ 29 h 506"/>
              <a:gd name="T58" fmla="*/ 179 w 433"/>
              <a:gd name="T59" fmla="*/ 44 h 506"/>
              <a:gd name="T60" fmla="*/ 205 w 433"/>
              <a:gd name="T61" fmla="*/ 52 h 506"/>
              <a:gd name="T62" fmla="*/ 223 w 433"/>
              <a:gd name="T63" fmla="*/ 45 h 506"/>
              <a:gd name="T64" fmla="*/ 242 w 433"/>
              <a:gd name="T65" fmla="*/ 125 h 506"/>
              <a:gd name="T66" fmla="*/ 228 w 433"/>
              <a:gd name="T67" fmla="*/ 139 h 506"/>
              <a:gd name="T68" fmla="*/ 177 w 433"/>
              <a:gd name="T69" fmla="*/ 234 h 506"/>
              <a:gd name="T70" fmla="*/ 151 w 433"/>
              <a:gd name="T71" fmla="*/ 236 h 506"/>
              <a:gd name="T72" fmla="*/ 134 w 433"/>
              <a:gd name="T73" fmla="*/ 240 h 506"/>
              <a:gd name="T74" fmla="*/ 133 w 433"/>
              <a:gd name="T75" fmla="*/ 240 h 506"/>
              <a:gd name="T76" fmla="*/ 115 w 433"/>
              <a:gd name="T77" fmla="*/ 235 h 506"/>
              <a:gd name="T78" fmla="*/ 89 w 433"/>
              <a:gd name="T79" fmla="*/ 233 h 506"/>
              <a:gd name="T80" fmla="*/ 40 w 433"/>
              <a:gd name="T81" fmla="*/ 139 h 506"/>
              <a:gd name="T82" fmla="*/ 25 w 433"/>
              <a:gd name="T83" fmla="*/ 125 h 506"/>
              <a:gd name="T84" fmla="*/ 45 w 433"/>
              <a:gd name="T85" fmla="*/ 45 h 506"/>
              <a:gd name="T86" fmla="*/ 63 w 433"/>
              <a:gd name="T87" fmla="*/ 52 h 506"/>
              <a:gd name="T88" fmla="*/ 88 w 433"/>
              <a:gd name="T89" fmla="*/ 44 h 506"/>
              <a:gd name="T90" fmla="*/ 95 w 433"/>
              <a:gd name="T91" fmla="*/ 29 h 506"/>
              <a:gd name="T92" fmla="*/ 84 w 433"/>
              <a:gd name="T93" fmla="*/ 9 h 506"/>
              <a:gd name="T94" fmla="*/ 67 w 433"/>
              <a:gd name="T95" fmla="*/ 4 h 506"/>
              <a:gd name="T96" fmla="*/ 45 w 433"/>
              <a:gd name="T97" fmla="*/ 19 h 506"/>
              <a:gd name="T98" fmla="*/ 39 w 433"/>
              <a:gd name="T99" fmla="*/ 33 h 506"/>
              <a:gd name="T100" fmla="*/ 12 w 433"/>
              <a:gd name="T101" fmla="*/ 127 h 506"/>
              <a:gd name="T102" fmla="*/ 3 w 433"/>
              <a:gd name="T103" fmla="*/ 149 h 506"/>
              <a:gd name="T104" fmla="*/ 68 w 433"/>
              <a:gd name="T105" fmla="*/ 266 h 506"/>
              <a:gd name="T106" fmla="*/ 364 w 433"/>
              <a:gd name="T107" fmla="*/ 135 h 506"/>
              <a:gd name="T108" fmla="*/ 391 w 433"/>
              <a:gd name="T109" fmla="*/ 161 h 506"/>
              <a:gd name="T110" fmla="*/ 364 w 433"/>
              <a:gd name="T111" fmla="*/ 188 h 506"/>
              <a:gd name="T112" fmla="*/ 338 w 433"/>
              <a:gd name="T113" fmla="*/ 161 h 506"/>
              <a:gd name="T114" fmla="*/ 364 w 433"/>
              <a:gd name="T115" fmla="*/ 135 h 5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433" h="506">
                <a:moveTo>
                  <a:pt x="68" y="266"/>
                </a:moveTo>
                <a:cubicBezTo>
                  <a:pt x="69" y="276"/>
                  <a:pt x="74" y="286"/>
                  <a:pt x="84" y="291"/>
                </a:cubicBezTo>
                <a:cubicBezTo>
                  <a:pt x="92" y="296"/>
                  <a:pt x="100" y="299"/>
                  <a:pt x="108" y="301"/>
                </a:cubicBezTo>
                <a:cubicBezTo>
                  <a:pt x="104" y="317"/>
                  <a:pt x="95" y="340"/>
                  <a:pt x="80" y="365"/>
                </a:cubicBezTo>
                <a:cubicBezTo>
                  <a:pt x="65" y="388"/>
                  <a:pt x="65" y="417"/>
                  <a:pt x="79" y="442"/>
                </a:cubicBezTo>
                <a:cubicBezTo>
                  <a:pt x="100" y="481"/>
                  <a:pt x="147" y="506"/>
                  <a:pt x="196" y="506"/>
                </a:cubicBezTo>
                <a:cubicBezTo>
                  <a:pt x="229" y="506"/>
                  <a:pt x="258" y="491"/>
                  <a:pt x="279" y="463"/>
                </a:cubicBezTo>
                <a:cubicBezTo>
                  <a:pt x="308" y="423"/>
                  <a:pt x="314" y="365"/>
                  <a:pt x="296" y="306"/>
                </a:cubicBezTo>
                <a:cubicBezTo>
                  <a:pt x="279" y="252"/>
                  <a:pt x="302" y="223"/>
                  <a:pt x="317" y="211"/>
                </a:cubicBezTo>
                <a:cubicBezTo>
                  <a:pt x="329" y="222"/>
                  <a:pt x="346" y="230"/>
                  <a:pt x="364" y="230"/>
                </a:cubicBezTo>
                <a:cubicBezTo>
                  <a:pt x="402" y="230"/>
                  <a:pt x="433" y="199"/>
                  <a:pt x="433" y="161"/>
                </a:cubicBezTo>
                <a:cubicBezTo>
                  <a:pt x="433" y="124"/>
                  <a:pt x="402" y="93"/>
                  <a:pt x="364" y="93"/>
                </a:cubicBezTo>
                <a:cubicBezTo>
                  <a:pt x="327" y="93"/>
                  <a:pt x="296" y="124"/>
                  <a:pt x="296" y="161"/>
                </a:cubicBezTo>
                <a:cubicBezTo>
                  <a:pt x="296" y="167"/>
                  <a:pt x="297" y="172"/>
                  <a:pt x="298" y="177"/>
                </a:cubicBezTo>
                <a:cubicBezTo>
                  <a:pt x="269" y="198"/>
                  <a:pt x="236" y="244"/>
                  <a:pt x="259" y="318"/>
                </a:cubicBezTo>
                <a:cubicBezTo>
                  <a:pt x="274" y="364"/>
                  <a:pt x="269" y="411"/>
                  <a:pt x="248" y="440"/>
                </a:cubicBezTo>
                <a:cubicBezTo>
                  <a:pt x="239" y="453"/>
                  <a:pt x="222" y="468"/>
                  <a:pt x="196" y="468"/>
                </a:cubicBezTo>
                <a:cubicBezTo>
                  <a:pt x="161" y="468"/>
                  <a:pt x="127" y="450"/>
                  <a:pt x="113" y="424"/>
                </a:cubicBezTo>
                <a:cubicBezTo>
                  <a:pt x="107" y="414"/>
                  <a:pt x="103" y="400"/>
                  <a:pt x="112" y="385"/>
                </a:cubicBezTo>
                <a:cubicBezTo>
                  <a:pt x="133" y="352"/>
                  <a:pt x="143" y="322"/>
                  <a:pt x="148" y="303"/>
                </a:cubicBezTo>
                <a:cubicBezTo>
                  <a:pt x="159" y="302"/>
                  <a:pt x="170" y="298"/>
                  <a:pt x="181" y="292"/>
                </a:cubicBezTo>
                <a:cubicBezTo>
                  <a:pt x="190" y="287"/>
                  <a:pt x="196" y="278"/>
                  <a:pt x="197" y="268"/>
                </a:cubicBezTo>
                <a:cubicBezTo>
                  <a:pt x="243" y="227"/>
                  <a:pt x="263" y="154"/>
                  <a:pt x="265" y="149"/>
                </a:cubicBezTo>
                <a:cubicBezTo>
                  <a:pt x="267" y="141"/>
                  <a:pt x="263" y="132"/>
                  <a:pt x="255" y="127"/>
                </a:cubicBezTo>
                <a:cubicBezTo>
                  <a:pt x="261" y="72"/>
                  <a:pt x="241" y="44"/>
                  <a:pt x="229" y="33"/>
                </a:cubicBezTo>
                <a:cubicBezTo>
                  <a:pt x="230" y="28"/>
                  <a:pt x="227" y="22"/>
                  <a:pt x="223" y="19"/>
                </a:cubicBezTo>
                <a:cubicBezTo>
                  <a:pt x="200" y="4"/>
                  <a:pt x="200" y="4"/>
                  <a:pt x="200" y="4"/>
                </a:cubicBezTo>
                <a:cubicBezTo>
                  <a:pt x="194" y="0"/>
                  <a:pt x="187" y="2"/>
                  <a:pt x="183" y="9"/>
                </a:cubicBezTo>
                <a:cubicBezTo>
                  <a:pt x="173" y="29"/>
                  <a:pt x="173" y="29"/>
                  <a:pt x="173" y="29"/>
                </a:cubicBezTo>
                <a:cubicBezTo>
                  <a:pt x="169" y="36"/>
                  <a:pt x="172" y="42"/>
                  <a:pt x="179" y="44"/>
                </a:cubicBezTo>
                <a:cubicBezTo>
                  <a:pt x="205" y="52"/>
                  <a:pt x="205" y="52"/>
                  <a:pt x="205" y="52"/>
                </a:cubicBezTo>
                <a:cubicBezTo>
                  <a:pt x="211" y="54"/>
                  <a:pt x="219" y="51"/>
                  <a:pt x="223" y="45"/>
                </a:cubicBezTo>
                <a:cubicBezTo>
                  <a:pt x="233" y="56"/>
                  <a:pt x="248" y="80"/>
                  <a:pt x="242" y="125"/>
                </a:cubicBezTo>
                <a:cubicBezTo>
                  <a:pt x="236" y="127"/>
                  <a:pt x="230" y="132"/>
                  <a:pt x="228" y="139"/>
                </a:cubicBezTo>
                <a:cubicBezTo>
                  <a:pt x="221" y="161"/>
                  <a:pt x="204" y="207"/>
                  <a:pt x="177" y="234"/>
                </a:cubicBezTo>
                <a:cubicBezTo>
                  <a:pt x="169" y="231"/>
                  <a:pt x="159" y="231"/>
                  <a:pt x="151" y="236"/>
                </a:cubicBezTo>
                <a:cubicBezTo>
                  <a:pt x="145" y="239"/>
                  <a:pt x="140" y="240"/>
                  <a:pt x="134" y="240"/>
                </a:cubicBezTo>
                <a:cubicBezTo>
                  <a:pt x="133" y="240"/>
                  <a:pt x="133" y="240"/>
                  <a:pt x="133" y="240"/>
                </a:cubicBezTo>
                <a:cubicBezTo>
                  <a:pt x="127" y="240"/>
                  <a:pt x="121" y="239"/>
                  <a:pt x="115" y="235"/>
                </a:cubicBezTo>
                <a:cubicBezTo>
                  <a:pt x="107" y="231"/>
                  <a:pt x="97" y="230"/>
                  <a:pt x="89" y="233"/>
                </a:cubicBezTo>
                <a:cubicBezTo>
                  <a:pt x="63" y="206"/>
                  <a:pt x="46" y="161"/>
                  <a:pt x="40" y="139"/>
                </a:cubicBezTo>
                <a:cubicBezTo>
                  <a:pt x="38" y="132"/>
                  <a:pt x="32" y="127"/>
                  <a:pt x="25" y="125"/>
                </a:cubicBezTo>
                <a:cubicBezTo>
                  <a:pt x="20" y="80"/>
                  <a:pt x="34" y="56"/>
                  <a:pt x="45" y="45"/>
                </a:cubicBezTo>
                <a:cubicBezTo>
                  <a:pt x="48" y="51"/>
                  <a:pt x="56" y="54"/>
                  <a:pt x="63" y="52"/>
                </a:cubicBezTo>
                <a:cubicBezTo>
                  <a:pt x="88" y="44"/>
                  <a:pt x="88" y="44"/>
                  <a:pt x="88" y="44"/>
                </a:cubicBezTo>
                <a:cubicBezTo>
                  <a:pt x="95" y="42"/>
                  <a:pt x="98" y="36"/>
                  <a:pt x="95" y="29"/>
                </a:cubicBezTo>
                <a:cubicBezTo>
                  <a:pt x="84" y="9"/>
                  <a:pt x="84" y="9"/>
                  <a:pt x="84" y="9"/>
                </a:cubicBezTo>
                <a:cubicBezTo>
                  <a:pt x="81" y="2"/>
                  <a:pt x="73" y="0"/>
                  <a:pt x="67" y="4"/>
                </a:cubicBezTo>
                <a:cubicBezTo>
                  <a:pt x="45" y="19"/>
                  <a:pt x="45" y="19"/>
                  <a:pt x="45" y="19"/>
                </a:cubicBezTo>
                <a:cubicBezTo>
                  <a:pt x="40" y="22"/>
                  <a:pt x="38" y="28"/>
                  <a:pt x="39" y="33"/>
                </a:cubicBezTo>
                <a:cubicBezTo>
                  <a:pt x="26" y="44"/>
                  <a:pt x="6" y="72"/>
                  <a:pt x="12" y="127"/>
                </a:cubicBezTo>
                <a:cubicBezTo>
                  <a:pt x="4" y="132"/>
                  <a:pt x="0" y="141"/>
                  <a:pt x="3" y="149"/>
                </a:cubicBezTo>
                <a:cubicBezTo>
                  <a:pt x="4" y="154"/>
                  <a:pt x="24" y="225"/>
                  <a:pt x="68" y="266"/>
                </a:cubicBezTo>
                <a:moveTo>
                  <a:pt x="364" y="135"/>
                </a:moveTo>
                <a:cubicBezTo>
                  <a:pt x="379" y="135"/>
                  <a:pt x="391" y="147"/>
                  <a:pt x="391" y="161"/>
                </a:cubicBezTo>
                <a:cubicBezTo>
                  <a:pt x="391" y="176"/>
                  <a:pt x="379" y="188"/>
                  <a:pt x="364" y="188"/>
                </a:cubicBezTo>
                <a:cubicBezTo>
                  <a:pt x="350" y="188"/>
                  <a:pt x="338" y="176"/>
                  <a:pt x="338" y="161"/>
                </a:cubicBezTo>
                <a:cubicBezTo>
                  <a:pt x="338" y="147"/>
                  <a:pt x="350" y="135"/>
                  <a:pt x="364" y="135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4106" name="Group 4105"/>
          <p:cNvGrpSpPr/>
          <p:nvPr/>
        </p:nvGrpSpPr>
        <p:grpSpPr>
          <a:xfrm>
            <a:off x="6311988" y="1078872"/>
            <a:ext cx="406224" cy="572592"/>
            <a:chOff x="-33546" y="2104009"/>
            <a:chExt cx="328326" cy="462791"/>
          </a:xfrm>
          <a:solidFill>
            <a:schemeClr val="bg1"/>
          </a:solidFill>
        </p:grpSpPr>
        <p:sp>
          <p:nvSpPr>
            <p:cNvPr id="44" name="Freeform 7"/>
            <p:cNvSpPr>
              <a:spLocks noEditPoints="1"/>
            </p:cNvSpPr>
            <p:nvPr/>
          </p:nvSpPr>
          <p:spPr bwMode="auto">
            <a:xfrm>
              <a:off x="-33546" y="2104009"/>
              <a:ext cx="328326" cy="462791"/>
            </a:xfrm>
            <a:custGeom>
              <a:avLst/>
              <a:gdLst>
                <a:gd name="T0" fmla="*/ 257 w 337"/>
                <a:gd name="T1" fmla="*/ 90 h 475"/>
                <a:gd name="T2" fmla="*/ 257 w 337"/>
                <a:gd name="T3" fmla="*/ 80 h 475"/>
                <a:gd name="T4" fmla="*/ 235 w 337"/>
                <a:gd name="T5" fmla="*/ 58 h 475"/>
                <a:gd name="T6" fmla="*/ 200 w 337"/>
                <a:gd name="T7" fmla="*/ 58 h 475"/>
                <a:gd name="T8" fmla="*/ 205 w 337"/>
                <a:gd name="T9" fmla="*/ 40 h 475"/>
                <a:gd name="T10" fmla="*/ 165 w 337"/>
                <a:gd name="T11" fmla="*/ 0 h 475"/>
                <a:gd name="T12" fmla="*/ 126 w 337"/>
                <a:gd name="T13" fmla="*/ 40 h 475"/>
                <a:gd name="T14" fmla="*/ 130 w 337"/>
                <a:gd name="T15" fmla="*/ 58 h 475"/>
                <a:gd name="T16" fmla="*/ 101 w 337"/>
                <a:gd name="T17" fmla="*/ 58 h 475"/>
                <a:gd name="T18" fmla="*/ 80 w 337"/>
                <a:gd name="T19" fmla="*/ 80 h 475"/>
                <a:gd name="T20" fmla="*/ 80 w 337"/>
                <a:gd name="T21" fmla="*/ 90 h 475"/>
                <a:gd name="T22" fmla="*/ 32 w 337"/>
                <a:gd name="T23" fmla="*/ 90 h 475"/>
                <a:gd name="T24" fmla="*/ 0 w 337"/>
                <a:gd name="T25" fmla="*/ 122 h 475"/>
                <a:gd name="T26" fmla="*/ 0 w 337"/>
                <a:gd name="T27" fmla="*/ 442 h 475"/>
                <a:gd name="T28" fmla="*/ 32 w 337"/>
                <a:gd name="T29" fmla="*/ 475 h 475"/>
                <a:gd name="T30" fmla="*/ 304 w 337"/>
                <a:gd name="T31" fmla="*/ 475 h 475"/>
                <a:gd name="T32" fmla="*/ 337 w 337"/>
                <a:gd name="T33" fmla="*/ 442 h 475"/>
                <a:gd name="T34" fmla="*/ 337 w 337"/>
                <a:gd name="T35" fmla="*/ 122 h 475"/>
                <a:gd name="T36" fmla="*/ 304 w 337"/>
                <a:gd name="T37" fmla="*/ 90 h 475"/>
                <a:gd name="T38" fmla="*/ 257 w 337"/>
                <a:gd name="T39" fmla="*/ 90 h 475"/>
                <a:gd name="T40" fmla="*/ 142 w 337"/>
                <a:gd name="T41" fmla="*/ 40 h 475"/>
                <a:gd name="T42" fmla="*/ 165 w 337"/>
                <a:gd name="T43" fmla="*/ 16 h 475"/>
                <a:gd name="T44" fmla="*/ 189 w 337"/>
                <a:gd name="T45" fmla="*/ 40 h 475"/>
                <a:gd name="T46" fmla="*/ 180 w 337"/>
                <a:gd name="T47" fmla="*/ 58 h 475"/>
                <a:gd name="T48" fmla="*/ 151 w 337"/>
                <a:gd name="T49" fmla="*/ 58 h 475"/>
                <a:gd name="T50" fmla="*/ 142 w 337"/>
                <a:gd name="T51" fmla="*/ 40 h 475"/>
                <a:gd name="T52" fmla="*/ 304 w 337"/>
                <a:gd name="T53" fmla="*/ 423 h 475"/>
                <a:gd name="T54" fmla="*/ 284 w 337"/>
                <a:gd name="T55" fmla="*/ 443 h 475"/>
                <a:gd name="T56" fmla="*/ 52 w 337"/>
                <a:gd name="T57" fmla="*/ 443 h 475"/>
                <a:gd name="T58" fmla="*/ 32 w 337"/>
                <a:gd name="T59" fmla="*/ 423 h 475"/>
                <a:gd name="T60" fmla="*/ 32 w 337"/>
                <a:gd name="T61" fmla="*/ 142 h 475"/>
                <a:gd name="T62" fmla="*/ 52 w 337"/>
                <a:gd name="T63" fmla="*/ 122 h 475"/>
                <a:gd name="T64" fmla="*/ 80 w 337"/>
                <a:gd name="T65" fmla="*/ 122 h 475"/>
                <a:gd name="T66" fmla="*/ 96 w 337"/>
                <a:gd name="T67" fmla="*/ 138 h 475"/>
                <a:gd name="T68" fmla="*/ 241 w 337"/>
                <a:gd name="T69" fmla="*/ 138 h 475"/>
                <a:gd name="T70" fmla="*/ 257 w 337"/>
                <a:gd name="T71" fmla="*/ 122 h 475"/>
                <a:gd name="T72" fmla="*/ 284 w 337"/>
                <a:gd name="T73" fmla="*/ 122 h 475"/>
                <a:gd name="T74" fmla="*/ 304 w 337"/>
                <a:gd name="T75" fmla="*/ 142 h 475"/>
                <a:gd name="T76" fmla="*/ 304 w 337"/>
                <a:gd name="T77" fmla="*/ 423 h 4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37" h="475">
                  <a:moveTo>
                    <a:pt x="257" y="90"/>
                  </a:moveTo>
                  <a:cubicBezTo>
                    <a:pt x="257" y="80"/>
                    <a:pt x="257" y="80"/>
                    <a:pt x="257" y="80"/>
                  </a:cubicBezTo>
                  <a:cubicBezTo>
                    <a:pt x="257" y="68"/>
                    <a:pt x="247" y="58"/>
                    <a:pt x="235" y="58"/>
                  </a:cubicBezTo>
                  <a:cubicBezTo>
                    <a:pt x="200" y="58"/>
                    <a:pt x="200" y="58"/>
                    <a:pt x="200" y="58"/>
                  </a:cubicBezTo>
                  <a:cubicBezTo>
                    <a:pt x="203" y="53"/>
                    <a:pt x="205" y="46"/>
                    <a:pt x="205" y="40"/>
                  </a:cubicBezTo>
                  <a:cubicBezTo>
                    <a:pt x="205" y="18"/>
                    <a:pt x="187" y="0"/>
                    <a:pt x="165" y="0"/>
                  </a:cubicBezTo>
                  <a:cubicBezTo>
                    <a:pt x="143" y="0"/>
                    <a:pt x="126" y="18"/>
                    <a:pt x="126" y="40"/>
                  </a:cubicBezTo>
                  <a:cubicBezTo>
                    <a:pt x="126" y="46"/>
                    <a:pt x="127" y="53"/>
                    <a:pt x="130" y="58"/>
                  </a:cubicBezTo>
                  <a:cubicBezTo>
                    <a:pt x="101" y="58"/>
                    <a:pt x="101" y="58"/>
                    <a:pt x="101" y="58"/>
                  </a:cubicBezTo>
                  <a:cubicBezTo>
                    <a:pt x="90" y="58"/>
                    <a:pt x="80" y="68"/>
                    <a:pt x="80" y="80"/>
                  </a:cubicBezTo>
                  <a:cubicBezTo>
                    <a:pt x="80" y="90"/>
                    <a:pt x="80" y="90"/>
                    <a:pt x="80" y="90"/>
                  </a:cubicBezTo>
                  <a:cubicBezTo>
                    <a:pt x="32" y="90"/>
                    <a:pt x="32" y="90"/>
                    <a:pt x="32" y="90"/>
                  </a:cubicBezTo>
                  <a:cubicBezTo>
                    <a:pt x="14" y="90"/>
                    <a:pt x="0" y="105"/>
                    <a:pt x="0" y="122"/>
                  </a:cubicBezTo>
                  <a:cubicBezTo>
                    <a:pt x="0" y="442"/>
                    <a:pt x="0" y="442"/>
                    <a:pt x="0" y="442"/>
                  </a:cubicBezTo>
                  <a:cubicBezTo>
                    <a:pt x="0" y="460"/>
                    <a:pt x="14" y="475"/>
                    <a:pt x="32" y="475"/>
                  </a:cubicBezTo>
                  <a:cubicBezTo>
                    <a:pt x="304" y="475"/>
                    <a:pt x="304" y="475"/>
                    <a:pt x="304" y="475"/>
                  </a:cubicBezTo>
                  <a:cubicBezTo>
                    <a:pt x="322" y="475"/>
                    <a:pt x="337" y="460"/>
                    <a:pt x="337" y="442"/>
                  </a:cubicBezTo>
                  <a:cubicBezTo>
                    <a:pt x="337" y="122"/>
                    <a:pt x="337" y="122"/>
                    <a:pt x="337" y="122"/>
                  </a:cubicBezTo>
                  <a:cubicBezTo>
                    <a:pt x="337" y="105"/>
                    <a:pt x="322" y="90"/>
                    <a:pt x="304" y="90"/>
                  </a:cubicBezTo>
                  <a:lnTo>
                    <a:pt x="257" y="90"/>
                  </a:lnTo>
                  <a:close/>
                  <a:moveTo>
                    <a:pt x="142" y="40"/>
                  </a:moveTo>
                  <a:cubicBezTo>
                    <a:pt x="142" y="27"/>
                    <a:pt x="152" y="16"/>
                    <a:pt x="165" y="16"/>
                  </a:cubicBezTo>
                  <a:cubicBezTo>
                    <a:pt x="178" y="16"/>
                    <a:pt x="189" y="27"/>
                    <a:pt x="189" y="40"/>
                  </a:cubicBezTo>
                  <a:cubicBezTo>
                    <a:pt x="189" y="47"/>
                    <a:pt x="185" y="54"/>
                    <a:pt x="180" y="58"/>
                  </a:cubicBezTo>
                  <a:cubicBezTo>
                    <a:pt x="151" y="58"/>
                    <a:pt x="151" y="58"/>
                    <a:pt x="151" y="58"/>
                  </a:cubicBezTo>
                  <a:cubicBezTo>
                    <a:pt x="145" y="54"/>
                    <a:pt x="142" y="47"/>
                    <a:pt x="142" y="40"/>
                  </a:cubicBezTo>
                  <a:moveTo>
                    <a:pt x="304" y="423"/>
                  </a:moveTo>
                  <a:cubicBezTo>
                    <a:pt x="304" y="434"/>
                    <a:pt x="295" y="443"/>
                    <a:pt x="284" y="443"/>
                  </a:cubicBezTo>
                  <a:cubicBezTo>
                    <a:pt x="52" y="443"/>
                    <a:pt x="52" y="443"/>
                    <a:pt x="52" y="443"/>
                  </a:cubicBezTo>
                  <a:cubicBezTo>
                    <a:pt x="41" y="443"/>
                    <a:pt x="32" y="434"/>
                    <a:pt x="32" y="423"/>
                  </a:cubicBezTo>
                  <a:cubicBezTo>
                    <a:pt x="32" y="142"/>
                    <a:pt x="32" y="142"/>
                    <a:pt x="32" y="142"/>
                  </a:cubicBezTo>
                  <a:cubicBezTo>
                    <a:pt x="32" y="131"/>
                    <a:pt x="41" y="122"/>
                    <a:pt x="52" y="122"/>
                  </a:cubicBezTo>
                  <a:cubicBezTo>
                    <a:pt x="80" y="122"/>
                    <a:pt x="80" y="122"/>
                    <a:pt x="80" y="122"/>
                  </a:cubicBezTo>
                  <a:cubicBezTo>
                    <a:pt x="80" y="131"/>
                    <a:pt x="87" y="138"/>
                    <a:pt x="96" y="138"/>
                  </a:cubicBezTo>
                  <a:cubicBezTo>
                    <a:pt x="241" y="138"/>
                    <a:pt x="241" y="138"/>
                    <a:pt x="241" y="138"/>
                  </a:cubicBezTo>
                  <a:cubicBezTo>
                    <a:pt x="250" y="138"/>
                    <a:pt x="257" y="131"/>
                    <a:pt x="257" y="122"/>
                  </a:cubicBezTo>
                  <a:cubicBezTo>
                    <a:pt x="284" y="122"/>
                    <a:pt x="284" y="122"/>
                    <a:pt x="284" y="122"/>
                  </a:cubicBezTo>
                  <a:cubicBezTo>
                    <a:pt x="295" y="122"/>
                    <a:pt x="304" y="131"/>
                    <a:pt x="304" y="142"/>
                  </a:cubicBezTo>
                  <a:lnTo>
                    <a:pt x="304" y="4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Oval 8"/>
            <p:cNvSpPr>
              <a:spLocks noChangeArrowheads="1"/>
            </p:cNvSpPr>
            <p:nvPr/>
          </p:nvSpPr>
          <p:spPr bwMode="auto">
            <a:xfrm>
              <a:off x="28737" y="2265697"/>
              <a:ext cx="54859" cy="556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9"/>
            <p:cNvSpPr>
              <a:spLocks/>
            </p:cNvSpPr>
            <p:nvPr/>
          </p:nvSpPr>
          <p:spPr bwMode="auto">
            <a:xfrm>
              <a:off x="102982" y="2278484"/>
              <a:ext cx="124566" cy="30110"/>
            </a:xfrm>
            <a:custGeom>
              <a:avLst/>
              <a:gdLst>
                <a:gd name="T0" fmla="*/ 112 w 128"/>
                <a:gd name="T1" fmla="*/ 0 h 31"/>
                <a:gd name="T2" fmla="*/ 16 w 128"/>
                <a:gd name="T3" fmla="*/ 0 h 31"/>
                <a:gd name="T4" fmla="*/ 0 w 128"/>
                <a:gd name="T5" fmla="*/ 16 h 31"/>
                <a:gd name="T6" fmla="*/ 16 w 128"/>
                <a:gd name="T7" fmla="*/ 31 h 31"/>
                <a:gd name="T8" fmla="*/ 112 w 128"/>
                <a:gd name="T9" fmla="*/ 31 h 31"/>
                <a:gd name="T10" fmla="*/ 128 w 128"/>
                <a:gd name="T11" fmla="*/ 16 h 31"/>
                <a:gd name="T12" fmla="*/ 112 w 128"/>
                <a:gd name="T13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8" h="31">
                  <a:moveTo>
                    <a:pt x="112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24"/>
                    <a:pt x="8" y="31"/>
                    <a:pt x="16" y="31"/>
                  </a:cubicBezTo>
                  <a:cubicBezTo>
                    <a:pt x="112" y="31"/>
                    <a:pt x="112" y="31"/>
                    <a:pt x="112" y="31"/>
                  </a:cubicBezTo>
                  <a:cubicBezTo>
                    <a:pt x="121" y="31"/>
                    <a:pt x="128" y="24"/>
                    <a:pt x="128" y="16"/>
                  </a:cubicBezTo>
                  <a:cubicBezTo>
                    <a:pt x="128" y="7"/>
                    <a:pt x="121" y="0"/>
                    <a:pt x="1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96" name="Oval 10"/>
            <p:cNvSpPr>
              <a:spLocks noChangeArrowheads="1"/>
            </p:cNvSpPr>
            <p:nvPr/>
          </p:nvSpPr>
          <p:spPr bwMode="auto">
            <a:xfrm>
              <a:off x="28737" y="2343654"/>
              <a:ext cx="54859" cy="556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97" name="Freeform 11"/>
            <p:cNvSpPr>
              <a:spLocks/>
            </p:cNvSpPr>
            <p:nvPr/>
          </p:nvSpPr>
          <p:spPr bwMode="auto">
            <a:xfrm>
              <a:off x="102982" y="2355203"/>
              <a:ext cx="124566" cy="32173"/>
            </a:xfrm>
            <a:custGeom>
              <a:avLst/>
              <a:gdLst>
                <a:gd name="T0" fmla="*/ 112 w 128"/>
                <a:gd name="T1" fmla="*/ 0 h 33"/>
                <a:gd name="T2" fmla="*/ 16 w 128"/>
                <a:gd name="T3" fmla="*/ 0 h 33"/>
                <a:gd name="T4" fmla="*/ 0 w 128"/>
                <a:gd name="T5" fmla="*/ 16 h 33"/>
                <a:gd name="T6" fmla="*/ 16 w 128"/>
                <a:gd name="T7" fmla="*/ 33 h 33"/>
                <a:gd name="T8" fmla="*/ 112 w 128"/>
                <a:gd name="T9" fmla="*/ 33 h 33"/>
                <a:gd name="T10" fmla="*/ 128 w 128"/>
                <a:gd name="T11" fmla="*/ 16 h 33"/>
                <a:gd name="T12" fmla="*/ 112 w 128"/>
                <a:gd name="T13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8" h="33">
                  <a:moveTo>
                    <a:pt x="112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25"/>
                    <a:pt x="8" y="33"/>
                    <a:pt x="16" y="33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21" y="33"/>
                    <a:pt x="128" y="25"/>
                    <a:pt x="128" y="16"/>
                  </a:cubicBezTo>
                  <a:cubicBezTo>
                    <a:pt x="128" y="7"/>
                    <a:pt x="121" y="0"/>
                    <a:pt x="1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99" name="Oval 12"/>
            <p:cNvSpPr>
              <a:spLocks noChangeArrowheads="1"/>
            </p:cNvSpPr>
            <p:nvPr/>
          </p:nvSpPr>
          <p:spPr bwMode="auto">
            <a:xfrm>
              <a:off x="28737" y="2427386"/>
              <a:ext cx="54859" cy="5444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00" name="Freeform 13"/>
            <p:cNvSpPr>
              <a:spLocks/>
            </p:cNvSpPr>
            <p:nvPr/>
          </p:nvSpPr>
          <p:spPr bwMode="auto">
            <a:xfrm>
              <a:off x="102982" y="2438110"/>
              <a:ext cx="124566" cy="32173"/>
            </a:xfrm>
            <a:custGeom>
              <a:avLst/>
              <a:gdLst>
                <a:gd name="T0" fmla="*/ 112 w 128"/>
                <a:gd name="T1" fmla="*/ 0 h 33"/>
                <a:gd name="T2" fmla="*/ 16 w 128"/>
                <a:gd name="T3" fmla="*/ 0 h 33"/>
                <a:gd name="T4" fmla="*/ 0 w 128"/>
                <a:gd name="T5" fmla="*/ 17 h 33"/>
                <a:gd name="T6" fmla="*/ 16 w 128"/>
                <a:gd name="T7" fmla="*/ 33 h 33"/>
                <a:gd name="T8" fmla="*/ 112 w 128"/>
                <a:gd name="T9" fmla="*/ 33 h 33"/>
                <a:gd name="T10" fmla="*/ 128 w 128"/>
                <a:gd name="T11" fmla="*/ 17 h 33"/>
                <a:gd name="T12" fmla="*/ 112 w 128"/>
                <a:gd name="T13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8" h="33">
                  <a:moveTo>
                    <a:pt x="112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8" y="0"/>
                    <a:pt x="0" y="8"/>
                    <a:pt x="0" y="17"/>
                  </a:cubicBezTo>
                  <a:cubicBezTo>
                    <a:pt x="0" y="26"/>
                    <a:pt x="8" y="33"/>
                    <a:pt x="16" y="33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21" y="33"/>
                    <a:pt x="128" y="26"/>
                    <a:pt x="128" y="17"/>
                  </a:cubicBezTo>
                  <a:cubicBezTo>
                    <a:pt x="128" y="8"/>
                    <a:pt x="121" y="0"/>
                    <a:pt x="1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107" name="Group 4106"/>
          <p:cNvGrpSpPr/>
          <p:nvPr/>
        </p:nvGrpSpPr>
        <p:grpSpPr>
          <a:xfrm>
            <a:off x="4406475" y="2939307"/>
            <a:ext cx="407251" cy="509323"/>
            <a:chOff x="399135" y="2136182"/>
            <a:chExt cx="322552" cy="403395"/>
          </a:xfrm>
          <a:solidFill>
            <a:schemeClr val="bg1"/>
          </a:solidFill>
        </p:grpSpPr>
        <p:sp>
          <p:nvSpPr>
            <p:cNvPr id="4101" name="Freeform 14"/>
            <p:cNvSpPr>
              <a:spLocks noEditPoints="1"/>
            </p:cNvSpPr>
            <p:nvPr/>
          </p:nvSpPr>
          <p:spPr bwMode="auto">
            <a:xfrm>
              <a:off x="468430" y="2136182"/>
              <a:ext cx="193036" cy="261918"/>
            </a:xfrm>
            <a:custGeom>
              <a:avLst/>
              <a:gdLst>
                <a:gd name="T0" fmla="*/ 51 w 198"/>
                <a:gd name="T1" fmla="*/ 183 h 269"/>
                <a:gd name="T2" fmla="*/ 15 w 198"/>
                <a:gd name="T3" fmla="*/ 183 h 269"/>
                <a:gd name="T4" fmla="*/ 3 w 198"/>
                <a:gd name="T5" fmla="*/ 183 h 269"/>
                <a:gd name="T6" fmla="*/ 102 w 198"/>
                <a:gd name="T7" fmla="*/ 269 h 269"/>
                <a:gd name="T8" fmla="*/ 106 w 198"/>
                <a:gd name="T9" fmla="*/ 269 h 269"/>
                <a:gd name="T10" fmla="*/ 198 w 198"/>
                <a:gd name="T11" fmla="*/ 186 h 269"/>
                <a:gd name="T12" fmla="*/ 172 w 198"/>
                <a:gd name="T13" fmla="*/ 183 h 269"/>
                <a:gd name="T14" fmla="*/ 134 w 198"/>
                <a:gd name="T15" fmla="*/ 183 h 269"/>
                <a:gd name="T16" fmla="*/ 185 w 198"/>
                <a:gd name="T17" fmla="*/ 100 h 269"/>
                <a:gd name="T18" fmla="*/ 185 w 198"/>
                <a:gd name="T19" fmla="*/ 92 h 269"/>
                <a:gd name="T20" fmla="*/ 132 w 198"/>
                <a:gd name="T21" fmla="*/ 92 h 269"/>
                <a:gd name="T22" fmla="*/ 147 w 198"/>
                <a:gd name="T23" fmla="*/ 62 h 269"/>
                <a:gd name="T24" fmla="*/ 177 w 198"/>
                <a:gd name="T25" fmla="*/ 62 h 269"/>
                <a:gd name="T26" fmla="*/ 132 w 198"/>
                <a:gd name="T27" fmla="*/ 17 h 269"/>
                <a:gd name="T28" fmla="*/ 93 w 198"/>
                <a:gd name="T29" fmla="*/ 0 h 269"/>
                <a:gd name="T30" fmla="*/ 56 w 198"/>
                <a:gd name="T31" fmla="*/ 15 h 269"/>
                <a:gd name="T32" fmla="*/ 9 w 198"/>
                <a:gd name="T33" fmla="*/ 62 h 269"/>
                <a:gd name="T34" fmla="*/ 40 w 198"/>
                <a:gd name="T35" fmla="*/ 62 h 269"/>
                <a:gd name="T36" fmla="*/ 55 w 198"/>
                <a:gd name="T37" fmla="*/ 92 h 269"/>
                <a:gd name="T38" fmla="*/ 1 w 198"/>
                <a:gd name="T39" fmla="*/ 92 h 269"/>
                <a:gd name="T40" fmla="*/ 0 w 198"/>
                <a:gd name="T41" fmla="*/ 100 h 269"/>
                <a:gd name="T42" fmla="*/ 51 w 198"/>
                <a:gd name="T43" fmla="*/ 183 h 269"/>
                <a:gd name="T44" fmla="*/ 93 w 198"/>
                <a:gd name="T45" fmla="*/ 15 h 269"/>
                <a:gd name="T46" fmla="*/ 132 w 198"/>
                <a:gd name="T47" fmla="*/ 54 h 269"/>
                <a:gd name="T48" fmla="*/ 93 w 198"/>
                <a:gd name="T49" fmla="*/ 93 h 269"/>
                <a:gd name="T50" fmla="*/ 55 w 198"/>
                <a:gd name="T51" fmla="*/ 54 h 269"/>
                <a:gd name="T52" fmla="*/ 93 w 198"/>
                <a:gd name="T53" fmla="*/ 15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98" h="269">
                  <a:moveTo>
                    <a:pt x="51" y="183"/>
                  </a:moveTo>
                  <a:cubicBezTo>
                    <a:pt x="15" y="183"/>
                    <a:pt x="15" y="183"/>
                    <a:pt x="15" y="183"/>
                  </a:cubicBezTo>
                  <a:cubicBezTo>
                    <a:pt x="11" y="183"/>
                    <a:pt x="7" y="183"/>
                    <a:pt x="3" y="183"/>
                  </a:cubicBezTo>
                  <a:cubicBezTo>
                    <a:pt x="7" y="207"/>
                    <a:pt x="25" y="268"/>
                    <a:pt x="102" y="269"/>
                  </a:cubicBezTo>
                  <a:cubicBezTo>
                    <a:pt x="103" y="269"/>
                    <a:pt x="104" y="269"/>
                    <a:pt x="106" y="269"/>
                  </a:cubicBezTo>
                  <a:cubicBezTo>
                    <a:pt x="118" y="269"/>
                    <a:pt x="183" y="264"/>
                    <a:pt x="198" y="186"/>
                  </a:cubicBezTo>
                  <a:cubicBezTo>
                    <a:pt x="190" y="184"/>
                    <a:pt x="182" y="183"/>
                    <a:pt x="172" y="183"/>
                  </a:cubicBezTo>
                  <a:cubicBezTo>
                    <a:pt x="134" y="183"/>
                    <a:pt x="134" y="183"/>
                    <a:pt x="134" y="183"/>
                  </a:cubicBezTo>
                  <a:cubicBezTo>
                    <a:pt x="164" y="167"/>
                    <a:pt x="185" y="136"/>
                    <a:pt x="185" y="100"/>
                  </a:cubicBezTo>
                  <a:cubicBezTo>
                    <a:pt x="185" y="97"/>
                    <a:pt x="185" y="94"/>
                    <a:pt x="185" y="92"/>
                  </a:cubicBezTo>
                  <a:cubicBezTo>
                    <a:pt x="132" y="92"/>
                    <a:pt x="132" y="92"/>
                    <a:pt x="132" y="92"/>
                  </a:cubicBezTo>
                  <a:cubicBezTo>
                    <a:pt x="140" y="84"/>
                    <a:pt x="145" y="73"/>
                    <a:pt x="147" y="62"/>
                  </a:cubicBezTo>
                  <a:cubicBezTo>
                    <a:pt x="177" y="62"/>
                    <a:pt x="177" y="62"/>
                    <a:pt x="177" y="62"/>
                  </a:cubicBezTo>
                  <a:cubicBezTo>
                    <a:pt x="168" y="42"/>
                    <a:pt x="152" y="26"/>
                    <a:pt x="132" y="17"/>
                  </a:cubicBezTo>
                  <a:cubicBezTo>
                    <a:pt x="122" y="7"/>
                    <a:pt x="109" y="0"/>
                    <a:pt x="93" y="0"/>
                  </a:cubicBezTo>
                  <a:cubicBezTo>
                    <a:pt x="79" y="0"/>
                    <a:pt x="66" y="6"/>
                    <a:pt x="56" y="15"/>
                  </a:cubicBezTo>
                  <a:cubicBezTo>
                    <a:pt x="35" y="24"/>
                    <a:pt x="18" y="41"/>
                    <a:pt x="9" y="62"/>
                  </a:cubicBezTo>
                  <a:cubicBezTo>
                    <a:pt x="40" y="62"/>
                    <a:pt x="40" y="62"/>
                    <a:pt x="40" y="62"/>
                  </a:cubicBezTo>
                  <a:cubicBezTo>
                    <a:pt x="42" y="73"/>
                    <a:pt x="47" y="84"/>
                    <a:pt x="55" y="92"/>
                  </a:cubicBezTo>
                  <a:cubicBezTo>
                    <a:pt x="1" y="92"/>
                    <a:pt x="1" y="92"/>
                    <a:pt x="1" y="92"/>
                  </a:cubicBezTo>
                  <a:cubicBezTo>
                    <a:pt x="0" y="94"/>
                    <a:pt x="0" y="97"/>
                    <a:pt x="0" y="100"/>
                  </a:cubicBezTo>
                  <a:cubicBezTo>
                    <a:pt x="0" y="136"/>
                    <a:pt x="21" y="167"/>
                    <a:pt x="51" y="183"/>
                  </a:cubicBezTo>
                  <a:moveTo>
                    <a:pt x="93" y="15"/>
                  </a:moveTo>
                  <a:cubicBezTo>
                    <a:pt x="115" y="15"/>
                    <a:pt x="132" y="33"/>
                    <a:pt x="132" y="54"/>
                  </a:cubicBezTo>
                  <a:cubicBezTo>
                    <a:pt x="132" y="76"/>
                    <a:pt x="115" y="93"/>
                    <a:pt x="93" y="93"/>
                  </a:cubicBezTo>
                  <a:cubicBezTo>
                    <a:pt x="72" y="93"/>
                    <a:pt x="55" y="76"/>
                    <a:pt x="55" y="54"/>
                  </a:cubicBezTo>
                  <a:cubicBezTo>
                    <a:pt x="55" y="33"/>
                    <a:pt x="72" y="15"/>
                    <a:pt x="93" y="1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02" name="Freeform 15"/>
            <p:cNvSpPr>
              <a:spLocks/>
            </p:cNvSpPr>
            <p:nvPr/>
          </p:nvSpPr>
          <p:spPr bwMode="auto">
            <a:xfrm>
              <a:off x="399135" y="2317256"/>
              <a:ext cx="322552" cy="222321"/>
            </a:xfrm>
            <a:custGeom>
              <a:avLst/>
              <a:gdLst>
                <a:gd name="T0" fmla="*/ 328 w 331"/>
                <a:gd name="T1" fmla="*/ 82 h 228"/>
                <a:gd name="T2" fmla="*/ 284 w 331"/>
                <a:gd name="T3" fmla="*/ 4 h 228"/>
                <a:gd name="T4" fmla="*/ 175 w 331"/>
                <a:gd name="T5" fmla="*/ 102 h 228"/>
                <a:gd name="T6" fmla="*/ 175 w 331"/>
                <a:gd name="T7" fmla="*/ 105 h 228"/>
                <a:gd name="T8" fmla="*/ 191 w 331"/>
                <a:gd name="T9" fmla="*/ 128 h 228"/>
                <a:gd name="T10" fmla="*/ 200 w 331"/>
                <a:gd name="T11" fmla="*/ 184 h 228"/>
                <a:gd name="T12" fmla="*/ 149 w 331"/>
                <a:gd name="T13" fmla="*/ 209 h 228"/>
                <a:gd name="T14" fmla="*/ 114 w 331"/>
                <a:gd name="T15" fmla="*/ 201 h 228"/>
                <a:gd name="T16" fmla="*/ 98 w 331"/>
                <a:gd name="T17" fmla="*/ 208 h 228"/>
                <a:gd name="T18" fmla="*/ 78 w 331"/>
                <a:gd name="T19" fmla="*/ 187 h 228"/>
                <a:gd name="T20" fmla="*/ 98 w 331"/>
                <a:gd name="T21" fmla="*/ 167 h 228"/>
                <a:gd name="T22" fmla="*/ 119 w 331"/>
                <a:gd name="T23" fmla="*/ 187 h 228"/>
                <a:gd name="T24" fmla="*/ 187 w 331"/>
                <a:gd name="T25" fmla="*/ 176 h 228"/>
                <a:gd name="T26" fmla="*/ 181 w 331"/>
                <a:gd name="T27" fmla="*/ 140 h 228"/>
                <a:gd name="T28" fmla="*/ 160 w 331"/>
                <a:gd name="T29" fmla="*/ 104 h 228"/>
                <a:gd name="T30" fmla="*/ 160 w 331"/>
                <a:gd name="T31" fmla="*/ 101 h 228"/>
                <a:gd name="T32" fmla="*/ 59 w 331"/>
                <a:gd name="T33" fmla="*/ 0 h 228"/>
                <a:gd name="T34" fmla="*/ 0 w 331"/>
                <a:gd name="T35" fmla="*/ 82 h 228"/>
                <a:gd name="T36" fmla="*/ 0 w 331"/>
                <a:gd name="T37" fmla="*/ 228 h 228"/>
                <a:gd name="T38" fmla="*/ 329 w 331"/>
                <a:gd name="T39" fmla="*/ 228 h 228"/>
                <a:gd name="T40" fmla="*/ 328 w 331"/>
                <a:gd name="T41" fmla="*/ 82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31" h="228">
                  <a:moveTo>
                    <a:pt x="328" y="82"/>
                  </a:moveTo>
                  <a:cubicBezTo>
                    <a:pt x="328" y="82"/>
                    <a:pt x="331" y="26"/>
                    <a:pt x="284" y="4"/>
                  </a:cubicBezTo>
                  <a:cubicBezTo>
                    <a:pt x="266" y="96"/>
                    <a:pt x="186" y="102"/>
                    <a:pt x="175" y="102"/>
                  </a:cubicBezTo>
                  <a:cubicBezTo>
                    <a:pt x="175" y="103"/>
                    <a:pt x="175" y="104"/>
                    <a:pt x="175" y="105"/>
                  </a:cubicBezTo>
                  <a:cubicBezTo>
                    <a:pt x="175" y="111"/>
                    <a:pt x="180" y="119"/>
                    <a:pt x="191" y="128"/>
                  </a:cubicBezTo>
                  <a:cubicBezTo>
                    <a:pt x="209" y="143"/>
                    <a:pt x="213" y="165"/>
                    <a:pt x="200" y="184"/>
                  </a:cubicBezTo>
                  <a:cubicBezTo>
                    <a:pt x="190" y="199"/>
                    <a:pt x="171" y="209"/>
                    <a:pt x="149" y="209"/>
                  </a:cubicBezTo>
                  <a:cubicBezTo>
                    <a:pt x="138" y="209"/>
                    <a:pt x="126" y="207"/>
                    <a:pt x="114" y="201"/>
                  </a:cubicBezTo>
                  <a:cubicBezTo>
                    <a:pt x="110" y="205"/>
                    <a:pt x="104" y="208"/>
                    <a:pt x="98" y="208"/>
                  </a:cubicBezTo>
                  <a:cubicBezTo>
                    <a:pt x="87" y="208"/>
                    <a:pt x="78" y="199"/>
                    <a:pt x="78" y="187"/>
                  </a:cubicBezTo>
                  <a:cubicBezTo>
                    <a:pt x="78" y="176"/>
                    <a:pt x="87" y="167"/>
                    <a:pt x="98" y="167"/>
                  </a:cubicBezTo>
                  <a:cubicBezTo>
                    <a:pt x="109" y="167"/>
                    <a:pt x="119" y="176"/>
                    <a:pt x="119" y="187"/>
                  </a:cubicBezTo>
                  <a:cubicBezTo>
                    <a:pt x="150" y="201"/>
                    <a:pt x="176" y="192"/>
                    <a:pt x="187" y="176"/>
                  </a:cubicBezTo>
                  <a:cubicBezTo>
                    <a:pt x="196" y="163"/>
                    <a:pt x="193" y="150"/>
                    <a:pt x="181" y="140"/>
                  </a:cubicBezTo>
                  <a:cubicBezTo>
                    <a:pt x="167" y="127"/>
                    <a:pt x="159" y="115"/>
                    <a:pt x="160" y="104"/>
                  </a:cubicBezTo>
                  <a:cubicBezTo>
                    <a:pt x="160" y="103"/>
                    <a:pt x="160" y="102"/>
                    <a:pt x="160" y="101"/>
                  </a:cubicBezTo>
                  <a:cubicBezTo>
                    <a:pt x="82" y="94"/>
                    <a:pt x="63" y="25"/>
                    <a:pt x="59" y="0"/>
                  </a:cubicBezTo>
                  <a:cubicBezTo>
                    <a:pt x="0" y="14"/>
                    <a:pt x="0" y="76"/>
                    <a:pt x="0" y="82"/>
                  </a:cubicBezTo>
                  <a:cubicBezTo>
                    <a:pt x="0" y="228"/>
                    <a:pt x="0" y="228"/>
                    <a:pt x="0" y="228"/>
                  </a:cubicBezTo>
                  <a:cubicBezTo>
                    <a:pt x="329" y="228"/>
                    <a:pt x="329" y="228"/>
                    <a:pt x="329" y="228"/>
                  </a:cubicBezTo>
                  <a:lnTo>
                    <a:pt x="328" y="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03" name="Oval 16"/>
            <p:cNvSpPr>
              <a:spLocks noChangeArrowheads="1"/>
            </p:cNvSpPr>
            <p:nvPr/>
          </p:nvSpPr>
          <p:spPr bwMode="auto">
            <a:xfrm>
              <a:off x="541437" y="2171242"/>
              <a:ext cx="35060" cy="3506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108" name="Group 4107"/>
          <p:cNvGrpSpPr/>
          <p:nvPr/>
        </p:nvGrpSpPr>
        <p:grpSpPr>
          <a:xfrm>
            <a:off x="2440814" y="1110468"/>
            <a:ext cx="376173" cy="509400"/>
            <a:chOff x="823979" y="2057400"/>
            <a:chExt cx="376173" cy="509400"/>
          </a:xfrm>
          <a:solidFill>
            <a:schemeClr val="bg1"/>
          </a:solidFill>
        </p:grpSpPr>
        <p:sp>
          <p:nvSpPr>
            <p:cNvPr id="4104" name="Freeform 17"/>
            <p:cNvSpPr>
              <a:spLocks noEditPoints="1"/>
            </p:cNvSpPr>
            <p:nvPr/>
          </p:nvSpPr>
          <p:spPr bwMode="auto">
            <a:xfrm>
              <a:off x="823979" y="2147731"/>
              <a:ext cx="376173" cy="419069"/>
            </a:xfrm>
            <a:custGeom>
              <a:avLst/>
              <a:gdLst>
                <a:gd name="T0" fmla="*/ 0 w 386"/>
                <a:gd name="T1" fmla="*/ 88 h 430"/>
                <a:gd name="T2" fmla="*/ 0 w 386"/>
                <a:gd name="T3" fmla="*/ 413 h 430"/>
                <a:gd name="T4" fmla="*/ 17 w 386"/>
                <a:gd name="T5" fmla="*/ 430 h 430"/>
                <a:gd name="T6" fmla="*/ 369 w 386"/>
                <a:gd name="T7" fmla="*/ 430 h 430"/>
                <a:gd name="T8" fmla="*/ 386 w 386"/>
                <a:gd name="T9" fmla="*/ 413 h 430"/>
                <a:gd name="T10" fmla="*/ 386 w 386"/>
                <a:gd name="T11" fmla="*/ 88 h 430"/>
                <a:gd name="T12" fmla="*/ 377 w 386"/>
                <a:gd name="T13" fmla="*/ 73 h 430"/>
                <a:gd name="T14" fmla="*/ 291 w 386"/>
                <a:gd name="T15" fmla="*/ 25 h 430"/>
                <a:gd name="T16" fmla="*/ 291 w 386"/>
                <a:gd name="T17" fmla="*/ 0 h 430"/>
                <a:gd name="T18" fmla="*/ 96 w 386"/>
                <a:gd name="T19" fmla="*/ 0 h 430"/>
                <a:gd name="T20" fmla="*/ 96 w 386"/>
                <a:gd name="T21" fmla="*/ 25 h 430"/>
                <a:gd name="T22" fmla="*/ 9 w 386"/>
                <a:gd name="T23" fmla="*/ 73 h 430"/>
                <a:gd name="T24" fmla="*/ 0 w 386"/>
                <a:gd name="T25" fmla="*/ 88 h 430"/>
                <a:gd name="T26" fmla="*/ 74 w 386"/>
                <a:gd name="T27" fmla="*/ 215 h 430"/>
                <a:gd name="T28" fmla="*/ 91 w 386"/>
                <a:gd name="T29" fmla="*/ 198 h 430"/>
                <a:gd name="T30" fmla="*/ 155 w 386"/>
                <a:gd name="T31" fmla="*/ 198 h 430"/>
                <a:gd name="T32" fmla="*/ 155 w 386"/>
                <a:gd name="T33" fmla="*/ 135 h 430"/>
                <a:gd name="T34" fmla="*/ 172 w 386"/>
                <a:gd name="T35" fmla="*/ 118 h 430"/>
                <a:gd name="T36" fmla="*/ 215 w 386"/>
                <a:gd name="T37" fmla="*/ 118 h 430"/>
                <a:gd name="T38" fmla="*/ 232 w 386"/>
                <a:gd name="T39" fmla="*/ 135 h 430"/>
                <a:gd name="T40" fmla="*/ 232 w 386"/>
                <a:gd name="T41" fmla="*/ 198 h 430"/>
                <a:gd name="T42" fmla="*/ 295 w 386"/>
                <a:gd name="T43" fmla="*/ 198 h 430"/>
                <a:gd name="T44" fmla="*/ 312 w 386"/>
                <a:gd name="T45" fmla="*/ 215 h 430"/>
                <a:gd name="T46" fmla="*/ 312 w 386"/>
                <a:gd name="T47" fmla="*/ 258 h 430"/>
                <a:gd name="T48" fmla="*/ 295 w 386"/>
                <a:gd name="T49" fmla="*/ 275 h 430"/>
                <a:gd name="T50" fmla="*/ 232 w 386"/>
                <a:gd name="T51" fmla="*/ 275 h 430"/>
                <a:gd name="T52" fmla="*/ 232 w 386"/>
                <a:gd name="T53" fmla="*/ 339 h 430"/>
                <a:gd name="T54" fmla="*/ 215 w 386"/>
                <a:gd name="T55" fmla="*/ 356 h 430"/>
                <a:gd name="T56" fmla="*/ 172 w 386"/>
                <a:gd name="T57" fmla="*/ 356 h 430"/>
                <a:gd name="T58" fmla="*/ 155 w 386"/>
                <a:gd name="T59" fmla="*/ 339 h 430"/>
                <a:gd name="T60" fmla="*/ 155 w 386"/>
                <a:gd name="T61" fmla="*/ 275 h 430"/>
                <a:gd name="T62" fmla="*/ 91 w 386"/>
                <a:gd name="T63" fmla="*/ 275 h 430"/>
                <a:gd name="T64" fmla="*/ 74 w 386"/>
                <a:gd name="T65" fmla="*/ 258 h 430"/>
                <a:gd name="T66" fmla="*/ 74 w 386"/>
                <a:gd name="T67" fmla="*/ 215 h 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86" h="430">
                  <a:moveTo>
                    <a:pt x="0" y="88"/>
                  </a:moveTo>
                  <a:cubicBezTo>
                    <a:pt x="0" y="413"/>
                    <a:pt x="0" y="413"/>
                    <a:pt x="0" y="413"/>
                  </a:cubicBezTo>
                  <a:cubicBezTo>
                    <a:pt x="0" y="423"/>
                    <a:pt x="8" y="430"/>
                    <a:pt x="17" y="430"/>
                  </a:cubicBezTo>
                  <a:cubicBezTo>
                    <a:pt x="369" y="430"/>
                    <a:pt x="369" y="430"/>
                    <a:pt x="369" y="430"/>
                  </a:cubicBezTo>
                  <a:cubicBezTo>
                    <a:pt x="379" y="430"/>
                    <a:pt x="386" y="423"/>
                    <a:pt x="386" y="413"/>
                  </a:cubicBezTo>
                  <a:cubicBezTo>
                    <a:pt x="386" y="88"/>
                    <a:pt x="386" y="88"/>
                    <a:pt x="386" y="88"/>
                  </a:cubicBezTo>
                  <a:cubicBezTo>
                    <a:pt x="386" y="82"/>
                    <a:pt x="383" y="76"/>
                    <a:pt x="377" y="73"/>
                  </a:cubicBezTo>
                  <a:cubicBezTo>
                    <a:pt x="291" y="25"/>
                    <a:pt x="291" y="25"/>
                    <a:pt x="291" y="25"/>
                  </a:cubicBezTo>
                  <a:cubicBezTo>
                    <a:pt x="291" y="0"/>
                    <a:pt x="291" y="0"/>
                    <a:pt x="291" y="0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96" y="25"/>
                    <a:pt x="96" y="25"/>
                    <a:pt x="96" y="25"/>
                  </a:cubicBezTo>
                  <a:cubicBezTo>
                    <a:pt x="9" y="73"/>
                    <a:pt x="9" y="73"/>
                    <a:pt x="9" y="73"/>
                  </a:cubicBezTo>
                  <a:cubicBezTo>
                    <a:pt x="3" y="76"/>
                    <a:pt x="0" y="82"/>
                    <a:pt x="0" y="88"/>
                  </a:cubicBezTo>
                  <a:moveTo>
                    <a:pt x="74" y="215"/>
                  </a:moveTo>
                  <a:cubicBezTo>
                    <a:pt x="74" y="206"/>
                    <a:pt x="82" y="198"/>
                    <a:pt x="91" y="198"/>
                  </a:cubicBezTo>
                  <a:cubicBezTo>
                    <a:pt x="155" y="198"/>
                    <a:pt x="155" y="198"/>
                    <a:pt x="155" y="198"/>
                  </a:cubicBezTo>
                  <a:cubicBezTo>
                    <a:pt x="155" y="135"/>
                    <a:pt x="155" y="135"/>
                    <a:pt x="155" y="135"/>
                  </a:cubicBezTo>
                  <a:cubicBezTo>
                    <a:pt x="155" y="125"/>
                    <a:pt x="162" y="118"/>
                    <a:pt x="172" y="118"/>
                  </a:cubicBezTo>
                  <a:cubicBezTo>
                    <a:pt x="215" y="118"/>
                    <a:pt x="215" y="118"/>
                    <a:pt x="215" y="118"/>
                  </a:cubicBezTo>
                  <a:cubicBezTo>
                    <a:pt x="224" y="118"/>
                    <a:pt x="232" y="125"/>
                    <a:pt x="232" y="135"/>
                  </a:cubicBezTo>
                  <a:cubicBezTo>
                    <a:pt x="232" y="198"/>
                    <a:pt x="232" y="198"/>
                    <a:pt x="232" y="198"/>
                  </a:cubicBezTo>
                  <a:cubicBezTo>
                    <a:pt x="295" y="198"/>
                    <a:pt x="295" y="198"/>
                    <a:pt x="295" y="198"/>
                  </a:cubicBezTo>
                  <a:cubicBezTo>
                    <a:pt x="304" y="198"/>
                    <a:pt x="312" y="206"/>
                    <a:pt x="312" y="215"/>
                  </a:cubicBezTo>
                  <a:cubicBezTo>
                    <a:pt x="312" y="258"/>
                    <a:pt x="312" y="258"/>
                    <a:pt x="312" y="258"/>
                  </a:cubicBezTo>
                  <a:cubicBezTo>
                    <a:pt x="312" y="267"/>
                    <a:pt x="304" y="275"/>
                    <a:pt x="295" y="275"/>
                  </a:cubicBezTo>
                  <a:cubicBezTo>
                    <a:pt x="232" y="275"/>
                    <a:pt x="232" y="275"/>
                    <a:pt x="232" y="275"/>
                  </a:cubicBezTo>
                  <a:cubicBezTo>
                    <a:pt x="232" y="339"/>
                    <a:pt x="232" y="339"/>
                    <a:pt x="232" y="339"/>
                  </a:cubicBezTo>
                  <a:cubicBezTo>
                    <a:pt x="232" y="348"/>
                    <a:pt x="224" y="356"/>
                    <a:pt x="215" y="356"/>
                  </a:cubicBezTo>
                  <a:cubicBezTo>
                    <a:pt x="172" y="356"/>
                    <a:pt x="172" y="356"/>
                    <a:pt x="172" y="356"/>
                  </a:cubicBezTo>
                  <a:cubicBezTo>
                    <a:pt x="162" y="356"/>
                    <a:pt x="155" y="348"/>
                    <a:pt x="155" y="339"/>
                  </a:cubicBezTo>
                  <a:cubicBezTo>
                    <a:pt x="155" y="275"/>
                    <a:pt x="155" y="275"/>
                    <a:pt x="155" y="275"/>
                  </a:cubicBezTo>
                  <a:cubicBezTo>
                    <a:pt x="91" y="275"/>
                    <a:pt x="91" y="275"/>
                    <a:pt x="91" y="275"/>
                  </a:cubicBezTo>
                  <a:cubicBezTo>
                    <a:pt x="82" y="275"/>
                    <a:pt x="74" y="267"/>
                    <a:pt x="74" y="258"/>
                  </a:cubicBezTo>
                  <a:lnTo>
                    <a:pt x="74" y="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05" name="Freeform 18"/>
            <p:cNvSpPr>
              <a:spLocks/>
            </p:cNvSpPr>
            <p:nvPr/>
          </p:nvSpPr>
          <p:spPr bwMode="auto">
            <a:xfrm>
              <a:off x="899874" y="2057400"/>
              <a:ext cx="224384" cy="70945"/>
            </a:xfrm>
            <a:custGeom>
              <a:avLst/>
              <a:gdLst>
                <a:gd name="T0" fmla="*/ 0 w 230"/>
                <a:gd name="T1" fmla="*/ 56 h 73"/>
                <a:gd name="T2" fmla="*/ 17 w 230"/>
                <a:gd name="T3" fmla="*/ 73 h 73"/>
                <a:gd name="T4" fmla="*/ 213 w 230"/>
                <a:gd name="T5" fmla="*/ 73 h 73"/>
                <a:gd name="T6" fmla="*/ 230 w 230"/>
                <a:gd name="T7" fmla="*/ 56 h 73"/>
                <a:gd name="T8" fmla="*/ 230 w 230"/>
                <a:gd name="T9" fmla="*/ 17 h 73"/>
                <a:gd name="T10" fmla="*/ 213 w 230"/>
                <a:gd name="T11" fmla="*/ 0 h 73"/>
                <a:gd name="T12" fmla="*/ 17 w 230"/>
                <a:gd name="T13" fmla="*/ 0 h 73"/>
                <a:gd name="T14" fmla="*/ 0 w 230"/>
                <a:gd name="T15" fmla="*/ 17 h 73"/>
                <a:gd name="T16" fmla="*/ 0 w 230"/>
                <a:gd name="T17" fmla="*/ 56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0" h="73">
                  <a:moveTo>
                    <a:pt x="0" y="56"/>
                  </a:moveTo>
                  <a:cubicBezTo>
                    <a:pt x="0" y="66"/>
                    <a:pt x="8" y="73"/>
                    <a:pt x="17" y="73"/>
                  </a:cubicBezTo>
                  <a:cubicBezTo>
                    <a:pt x="213" y="73"/>
                    <a:pt x="213" y="73"/>
                    <a:pt x="213" y="73"/>
                  </a:cubicBezTo>
                  <a:cubicBezTo>
                    <a:pt x="223" y="73"/>
                    <a:pt x="230" y="66"/>
                    <a:pt x="230" y="56"/>
                  </a:cubicBezTo>
                  <a:cubicBezTo>
                    <a:pt x="230" y="17"/>
                    <a:pt x="230" y="17"/>
                    <a:pt x="230" y="17"/>
                  </a:cubicBezTo>
                  <a:cubicBezTo>
                    <a:pt x="230" y="8"/>
                    <a:pt x="223" y="0"/>
                    <a:pt x="213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8"/>
                    <a:pt x="0" y="17"/>
                  </a:cubicBezTo>
                  <a:lnTo>
                    <a:pt x="0" y="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79" name="Group 14"/>
          <p:cNvGrpSpPr>
            <a:grpSpLocks noChangeAspect="1"/>
          </p:cNvGrpSpPr>
          <p:nvPr/>
        </p:nvGrpSpPr>
        <p:grpSpPr bwMode="auto">
          <a:xfrm>
            <a:off x="6303566" y="2979300"/>
            <a:ext cx="423068" cy="429336"/>
            <a:chOff x="2541" y="1279"/>
            <a:chExt cx="675" cy="685"/>
          </a:xfrm>
          <a:solidFill>
            <a:schemeClr val="bg1"/>
          </a:solidFill>
        </p:grpSpPr>
        <p:sp>
          <p:nvSpPr>
            <p:cNvPr id="80" name="Freeform 15"/>
            <p:cNvSpPr>
              <a:spLocks/>
            </p:cNvSpPr>
            <p:nvPr/>
          </p:nvSpPr>
          <p:spPr bwMode="auto">
            <a:xfrm>
              <a:off x="2541" y="1279"/>
              <a:ext cx="533" cy="536"/>
            </a:xfrm>
            <a:custGeom>
              <a:avLst/>
              <a:gdLst>
                <a:gd name="T0" fmla="*/ 70 w 226"/>
                <a:gd name="T1" fmla="*/ 227 h 227"/>
                <a:gd name="T2" fmla="*/ 109 w 226"/>
                <a:gd name="T3" fmla="*/ 215 h 227"/>
                <a:gd name="T4" fmla="*/ 108 w 226"/>
                <a:gd name="T5" fmla="*/ 205 h 227"/>
                <a:gd name="T6" fmla="*/ 108 w 226"/>
                <a:gd name="T7" fmla="*/ 203 h 227"/>
                <a:gd name="T8" fmla="*/ 110 w 226"/>
                <a:gd name="T9" fmla="*/ 187 h 227"/>
                <a:gd name="T10" fmla="*/ 116 w 226"/>
                <a:gd name="T11" fmla="*/ 169 h 227"/>
                <a:gd name="T12" fmla="*/ 136 w 226"/>
                <a:gd name="T13" fmla="*/ 139 h 227"/>
                <a:gd name="T14" fmla="*/ 137 w 226"/>
                <a:gd name="T15" fmla="*/ 138 h 227"/>
                <a:gd name="T16" fmla="*/ 78 w 226"/>
                <a:gd name="T17" fmla="*/ 78 h 227"/>
                <a:gd name="T18" fmla="*/ 120 w 226"/>
                <a:gd name="T19" fmla="*/ 36 h 227"/>
                <a:gd name="T20" fmla="*/ 155 w 226"/>
                <a:gd name="T21" fmla="*/ 21 h 227"/>
                <a:gd name="T22" fmla="*/ 190 w 226"/>
                <a:gd name="T23" fmla="*/ 36 h 227"/>
                <a:gd name="T24" fmla="*/ 205 w 226"/>
                <a:gd name="T25" fmla="*/ 71 h 227"/>
                <a:gd name="T26" fmla="*/ 190 w 226"/>
                <a:gd name="T27" fmla="*/ 106 h 227"/>
                <a:gd name="T28" fmla="*/ 183 w 226"/>
                <a:gd name="T29" fmla="*/ 113 h 227"/>
                <a:gd name="T30" fmla="*/ 200 w 226"/>
                <a:gd name="T31" fmla="*/ 112 h 227"/>
                <a:gd name="T32" fmla="*/ 202 w 226"/>
                <a:gd name="T33" fmla="*/ 111 h 227"/>
                <a:gd name="T34" fmla="*/ 213 w 226"/>
                <a:gd name="T35" fmla="*/ 112 h 227"/>
                <a:gd name="T36" fmla="*/ 226 w 226"/>
                <a:gd name="T37" fmla="*/ 71 h 227"/>
                <a:gd name="T38" fmla="*/ 205 w 226"/>
                <a:gd name="T39" fmla="*/ 21 h 227"/>
                <a:gd name="T40" fmla="*/ 155 w 226"/>
                <a:gd name="T41" fmla="*/ 0 h 227"/>
                <a:gd name="T42" fmla="*/ 105 w 226"/>
                <a:gd name="T43" fmla="*/ 21 h 227"/>
                <a:gd name="T44" fmla="*/ 20 w 226"/>
                <a:gd name="T45" fmla="*/ 106 h 227"/>
                <a:gd name="T46" fmla="*/ 0 w 226"/>
                <a:gd name="T47" fmla="*/ 156 h 227"/>
                <a:gd name="T48" fmla="*/ 20 w 226"/>
                <a:gd name="T49" fmla="*/ 206 h 227"/>
                <a:gd name="T50" fmla="*/ 70 w 226"/>
                <a:gd name="T51" fmla="*/ 227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26" h="227">
                  <a:moveTo>
                    <a:pt x="70" y="227"/>
                  </a:moveTo>
                  <a:cubicBezTo>
                    <a:pt x="84" y="227"/>
                    <a:pt x="97" y="223"/>
                    <a:pt x="109" y="215"/>
                  </a:cubicBezTo>
                  <a:cubicBezTo>
                    <a:pt x="108" y="212"/>
                    <a:pt x="108" y="209"/>
                    <a:pt x="108" y="205"/>
                  </a:cubicBezTo>
                  <a:cubicBezTo>
                    <a:pt x="108" y="204"/>
                    <a:pt x="108" y="204"/>
                    <a:pt x="108" y="203"/>
                  </a:cubicBezTo>
                  <a:cubicBezTo>
                    <a:pt x="108" y="197"/>
                    <a:pt x="109" y="192"/>
                    <a:pt x="110" y="187"/>
                  </a:cubicBezTo>
                  <a:cubicBezTo>
                    <a:pt x="111" y="180"/>
                    <a:pt x="113" y="174"/>
                    <a:pt x="116" y="169"/>
                  </a:cubicBezTo>
                  <a:cubicBezTo>
                    <a:pt x="120" y="157"/>
                    <a:pt x="127" y="147"/>
                    <a:pt x="136" y="139"/>
                  </a:cubicBezTo>
                  <a:cubicBezTo>
                    <a:pt x="136" y="138"/>
                    <a:pt x="136" y="138"/>
                    <a:pt x="137" y="138"/>
                  </a:cubicBezTo>
                  <a:cubicBezTo>
                    <a:pt x="78" y="78"/>
                    <a:pt x="78" y="78"/>
                    <a:pt x="78" y="78"/>
                  </a:cubicBezTo>
                  <a:cubicBezTo>
                    <a:pt x="120" y="36"/>
                    <a:pt x="120" y="36"/>
                    <a:pt x="120" y="36"/>
                  </a:cubicBezTo>
                  <a:cubicBezTo>
                    <a:pt x="130" y="27"/>
                    <a:pt x="142" y="21"/>
                    <a:pt x="155" y="21"/>
                  </a:cubicBezTo>
                  <a:cubicBezTo>
                    <a:pt x="169" y="21"/>
                    <a:pt x="181" y="27"/>
                    <a:pt x="190" y="36"/>
                  </a:cubicBezTo>
                  <a:cubicBezTo>
                    <a:pt x="200" y="45"/>
                    <a:pt x="205" y="58"/>
                    <a:pt x="205" y="71"/>
                  </a:cubicBezTo>
                  <a:cubicBezTo>
                    <a:pt x="205" y="84"/>
                    <a:pt x="200" y="97"/>
                    <a:pt x="190" y="106"/>
                  </a:cubicBezTo>
                  <a:cubicBezTo>
                    <a:pt x="183" y="113"/>
                    <a:pt x="183" y="113"/>
                    <a:pt x="183" y="113"/>
                  </a:cubicBezTo>
                  <a:cubicBezTo>
                    <a:pt x="189" y="112"/>
                    <a:pt x="194" y="112"/>
                    <a:pt x="200" y="112"/>
                  </a:cubicBezTo>
                  <a:cubicBezTo>
                    <a:pt x="201" y="112"/>
                    <a:pt x="201" y="111"/>
                    <a:pt x="202" y="111"/>
                  </a:cubicBezTo>
                  <a:cubicBezTo>
                    <a:pt x="206" y="111"/>
                    <a:pt x="209" y="112"/>
                    <a:pt x="213" y="112"/>
                  </a:cubicBezTo>
                  <a:cubicBezTo>
                    <a:pt x="221" y="100"/>
                    <a:pt x="226" y="86"/>
                    <a:pt x="226" y="71"/>
                  </a:cubicBezTo>
                  <a:cubicBezTo>
                    <a:pt x="226" y="52"/>
                    <a:pt x="219" y="35"/>
                    <a:pt x="205" y="21"/>
                  </a:cubicBezTo>
                  <a:cubicBezTo>
                    <a:pt x="192" y="8"/>
                    <a:pt x="174" y="0"/>
                    <a:pt x="155" y="0"/>
                  </a:cubicBezTo>
                  <a:cubicBezTo>
                    <a:pt x="136" y="0"/>
                    <a:pt x="119" y="8"/>
                    <a:pt x="105" y="21"/>
                  </a:cubicBezTo>
                  <a:cubicBezTo>
                    <a:pt x="20" y="106"/>
                    <a:pt x="20" y="106"/>
                    <a:pt x="20" y="106"/>
                  </a:cubicBezTo>
                  <a:cubicBezTo>
                    <a:pt x="7" y="119"/>
                    <a:pt x="0" y="137"/>
                    <a:pt x="0" y="156"/>
                  </a:cubicBezTo>
                  <a:cubicBezTo>
                    <a:pt x="0" y="175"/>
                    <a:pt x="7" y="193"/>
                    <a:pt x="20" y="206"/>
                  </a:cubicBezTo>
                  <a:cubicBezTo>
                    <a:pt x="34" y="219"/>
                    <a:pt x="52" y="227"/>
                    <a:pt x="70" y="22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16"/>
            <p:cNvSpPr>
              <a:spLocks/>
            </p:cNvSpPr>
            <p:nvPr/>
          </p:nvSpPr>
          <p:spPr bwMode="auto">
            <a:xfrm>
              <a:off x="2817" y="1563"/>
              <a:ext cx="326" cy="325"/>
            </a:xfrm>
            <a:custGeom>
              <a:avLst/>
              <a:gdLst>
                <a:gd name="T0" fmla="*/ 89 w 138"/>
                <a:gd name="T1" fmla="*/ 1 h 138"/>
                <a:gd name="T2" fmla="*/ 85 w 138"/>
                <a:gd name="T3" fmla="*/ 0 h 138"/>
                <a:gd name="T4" fmla="*/ 73 w 138"/>
                <a:gd name="T5" fmla="*/ 1 h 138"/>
                <a:gd name="T6" fmla="*/ 53 w 138"/>
                <a:gd name="T7" fmla="*/ 7 h 138"/>
                <a:gd name="T8" fmla="*/ 26 w 138"/>
                <a:gd name="T9" fmla="*/ 24 h 138"/>
                <a:gd name="T10" fmla="*/ 6 w 138"/>
                <a:gd name="T11" fmla="*/ 53 h 138"/>
                <a:gd name="T12" fmla="*/ 1 w 138"/>
                <a:gd name="T13" fmla="*/ 73 h 138"/>
                <a:gd name="T14" fmla="*/ 0 w 138"/>
                <a:gd name="T15" fmla="*/ 85 h 138"/>
                <a:gd name="T16" fmla="*/ 0 w 138"/>
                <a:gd name="T17" fmla="*/ 89 h 138"/>
                <a:gd name="T18" fmla="*/ 19 w 138"/>
                <a:gd name="T19" fmla="*/ 138 h 138"/>
                <a:gd name="T20" fmla="*/ 138 w 138"/>
                <a:gd name="T21" fmla="*/ 19 h 138"/>
                <a:gd name="T22" fmla="*/ 89 w 138"/>
                <a:gd name="T23" fmla="*/ 1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8" h="138">
                  <a:moveTo>
                    <a:pt x="89" y="1"/>
                  </a:moveTo>
                  <a:cubicBezTo>
                    <a:pt x="87" y="1"/>
                    <a:pt x="86" y="0"/>
                    <a:pt x="85" y="0"/>
                  </a:cubicBezTo>
                  <a:cubicBezTo>
                    <a:pt x="81" y="0"/>
                    <a:pt x="77" y="1"/>
                    <a:pt x="73" y="1"/>
                  </a:cubicBezTo>
                  <a:cubicBezTo>
                    <a:pt x="66" y="2"/>
                    <a:pt x="59" y="4"/>
                    <a:pt x="53" y="7"/>
                  </a:cubicBezTo>
                  <a:cubicBezTo>
                    <a:pt x="43" y="11"/>
                    <a:pt x="34" y="17"/>
                    <a:pt x="26" y="24"/>
                  </a:cubicBezTo>
                  <a:cubicBezTo>
                    <a:pt x="18" y="32"/>
                    <a:pt x="11" y="42"/>
                    <a:pt x="6" y="53"/>
                  </a:cubicBezTo>
                  <a:cubicBezTo>
                    <a:pt x="4" y="60"/>
                    <a:pt x="2" y="66"/>
                    <a:pt x="1" y="73"/>
                  </a:cubicBezTo>
                  <a:cubicBezTo>
                    <a:pt x="1" y="77"/>
                    <a:pt x="0" y="81"/>
                    <a:pt x="0" y="85"/>
                  </a:cubicBezTo>
                  <a:cubicBezTo>
                    <a:pt x="0" y="86"/>
                    <a:pt x="0" y="88"/>
                    <a:pt x="0" y="89"/>
                  </a:cubicBezTo>
                  <a:cubicBezTo>
                    <a:pt x="1" y="108"/>
                    <a:pt x="8" y="125"/>
                    <a:pt x="19" y="138"/>
                  </a:cubicBezTo>
                  <a:cubicBezTo>
                    <a:pt x="138" y="19"/>
                    <a:pt x="138" y="19"/>
                    <a:pt x="138" y="19"/>
                  </a:cubicBezTo>
                  <a:cubicBezTo>
                    <a:pt x="124" y="8"/>
                    <a:pt x="107" y="1"/>
                    <a:pt x="89" y="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17"/>
            <p:cNvSpPr>
              <a:spLocks/>
            </p:cNvSpPr>
            <p:nvPr/>
          </p:nvSpPr>
          <p:spPr bwMode="auto">
            <a:xfrm>
              <a:off x="2892" y="1638"/>
              <a:ext cx="324" cy="326"/>
            </a:xfrm>
            <a:custGeom>
              <a:avLst/>
              <a:gdLst>
                <a:gd name="T0" fmla="*/ 119 w 137"/>
                <a:gd name="T1" fmla="*/ 0 h 138"/>
                <a:gd name="T2" fmla="*/ 0 w 137"/>
                <a:gd name="T3" fmla="*/ 119 h 138"/>
                <a:gd name="T4" fmla="*/ 53 w 137"/>
                <a:gd name="T5" fmla="*/ 138 h 138"/>
                <a:gd name="T6" fmla="*/ 137 w 137"/>
                <a:gd name="T7" fmla="*/ 53 h 138"/>
                <a:gd name="T8" fmla="*/ 119 w 137"/>
                <a:gd name="T9" fmla="*/ 0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7" h="138">
                  <a:moveTo>
                    <a:pt x="119" y="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14" y="131"/>
                    <a:pt x="33" y="138"/>
                    <a:pt x="53" y="138"/>
                  </a:cubicBezTo>
                  <a:cubicBezTo>
                    <a:pt x="100" y="138"/>
                    <a:pt x="137" y="100"/>
                    <a:pt x="137" y="53"/>
                  </a:cubicBezTo>
                  <a:cubicBezTo>
                    <a:pt x="137" y="33"/>
                    <a:pt x="130" y="14"/>
                    <a:pt x="1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4111" name="Freeform 23"/>
          <p:cNvSpPr>
            <a:spLocks/>
          </p:cNvSpPr>
          <p:nvPr/>
        </p:nvSpPr>
        <p:spPr bwMode="auto">
          <a:xfrm>
            <a:off x="2376358" y="2981629"/>
            <a:ext cx="558246" cy="424678"/>
          </a:xfrm>
          <a:custGeom>
            <a:avLst/>
            <a:gdLst>
              <a:gd name="T0" fmla="*/ 372 w 483"/>
              <a:gd name="T1" fmla="*/ 211 h 367"/>
              <a:gd name="T2" fmla="*/ 389 w 483"/>
              <a:gd name="T3" fmla="*/ 222 h 367"/>
              <a:gd name="T4" fmla="*/ 466 w 483"/>
              <a:gd name="T5" fmla="*/ 222 h 367"/>
              <a:gd name="T6" fmla="*/ 483 w 483"/>
              <a:gd name="T7" fmla="*/ 205 h 367"/>
              <a:gd name="T8" fmla="*/ 466 w 483"/>
              <a:gd name="T9" fmla="*/ 187 h 367"/>
              <a:gd name="T10" fmla="*/ 401 w 483"/>
              <a:gd name="T11" fmla="*/ 187 h 367"/>
              <a:gd name="T12" fmla="*/ 366 w 483"/>
              <a:gd name="T13" fmla="*/ 93 h 367"/>
              <a:gd name="T14" fmla="*/ 350 w 483"/>
              <a:gd name="T15" fmla="*/ 82 h 367"/>
              <a:gd name="T16" fmla="*/ 333 w 483"/>
              <a:gd name="T17" fmla="*/ 92 h 367"/>
              <a:gd name="T18" fmla="*/ 302 w 483"/>
              <a:gd name="T19" fmla="*/ 166 h 367"/>
              <a:gd name="T20" fmla="*/ 261 w 483"/>
              <a:gd name="T21" fmla="*/ 14 h 367"/>
              <a:gd name="T22" fmla="*/ 243 w 483"/>
              <a:gd name="T23" fmla="*/ 1 h 367"/>
              <a:gd name="T24" fmla="*/ 226 w 483"/>
              <a:gd name="T25" fmla="*/ 15 h 367"/>
              <a:gd name="T26" fmla="*/ 177 w 483"/>
              <a:gd name="T27" fmla="*/ 269 h 367"/>
              <a:gd name="T28" fmla="*/ 143 w 483"/>
              <a:gd name="T29" fmla="*/ 132 h 367"/>
              <a:gd name="T30" fmla="*/ 127 w 483"/>
              <a:gd name="T31" fmla="*/ 119 h 367"/>
              <a:gd name="T32" fmla="*/ 109 w 483"/>
              <a:gd name="T33" fmla="*/ 130 h 367"/>
              <a:gd name="T34" fmla="*/ 84 w 483"/>
              <a:gd name="T35" fmla="*/ 197 h 367"/>
              <a:gd name="T36" fmla="*/ 18 w 483"/>
              <a:gd name="T37" fmla="*/ 197 h 367"/>
              <a:gd name="T38" fmla="*/ 0 w 483"/>
              <a:gd name="T39" fmla="*/ 215 h 367"/>
              <a:gd name="T40" fmla="*/ 18 w 483"/>
              <a:gd name="T41" fmla="*/ 232 h 367"/>
              <a:gd name="T42" fmla="*/ 96 w 483"/>
              <a:gd name="T43" fmla="*/ 232 h 367"/>
              <a:gd name="T44" fmla="*/ 113 w 483"/>
              <a:gd name="T45" fmla="*/ 221 h 367"/>
              <a:gd name="T46" fmla="*/ 122 w 483"/>
              <a:gd name="T47" fmla="*/ 195 h 367"/>
              <a:gd name="T48" fmla="*/ 163 w 483"/>
              <a:gd name="T49" fmla="*/ 354 h 367"/>
              <a:gd name="T50" fmla="*/ 180 w 483"/>
              <a:gd name="T51" fmla="*/ 367 h 367"/>
              <a:gd name="T52" fmla="*/ 180 w 483"/>
              <a:gd name="T53" fmla="*/ 367 h 367"/>
              <a:gd name="T54" fmla="*/ 197 w 483"/>
              <a:gd name="T55" fmla="*/ 353 h 367"/>
              <a:gd name="T56" fmla="*/ 246 w 483"/>
              <a:gd name="T57" fmla="*/ 96 h 367"/>
              <a:gd name="T58" fmla="*/ 281 w 483"/>
              <a:gd name="T59" fmla="*/ 224 h 367"/>
              <a:gd name="T60" fmla="*/ 296 w 483"/>
              <a:gd name="T61" fmla="*/ 237 h 367"/>
              <a:gd name="T62" fmla="*/ 314 w 483"/>
              <a:gd name="T63" fmla="*/ 227 h 367"/>
              <a:gd name="T64" fmla="*/ 348 w 483"/>
              <a:gd name="T65" fmla="*/ 146 h 367"/>
              <a:gd name="T66" fmla="*/ 372 w 483"/>
              <a:gd name="T67" fmla="*/ 211 h 3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483" h="367">
                <a:moveTo>
                  <a:pt x="372" y="211"/>
                </a:moveTo>
                <a:cubicBezTo>
                  <a:pt x="375" y="218"/>
                  <a:pt x="381" y="222"/>
                  <a:pt x="389" y="222"/>
                </a:cubicBezTo>
                <a:cubicBezTo>
                  <a:pt x="466" y="222"/>
                  <a:pt x="466" y="222"/>
                  <a:pt x="466" y="222"/>
                </a:cubicBezTo>
                <a:cubicBezTo>
                  <a:pt x="476" y="222"/>
                  <a:pt x="483" y="214"/>
                  <a:pt x="483" y="205"/>
                </a:cubicBezTo>
                <a:cubicBezTo>
                  <a:pt x="483" y="195"/>
                  <a:pt x="476" y="187"/>
                  <a:pt x="466" y="187"/>
                </a:cubicBezTo>
                <a:cubicBezTo>
                  <a:pt x="401" y="187"/>
                  <a:pt x="401" y="187"/>
                  <a:pt x="401" y="187"/>
                </a:cubicBezTo>
                <a:cubicBezTo>
                  <a:pt x="366" y="93"/>
                  <a:pt x="366" y="93"/>
                  <a:pt x="366" y="93"/>
                </a:cubicBezTo>
                <a:cubicBezTo>
                  <a:pt x="363" y="86"/>
                  <a:pt x="357" y="82"/>
                  <a:pt x="350" y="82"/>
                </a:cubicBezTo>
                <a:cubicBezTo>
                  <a:pt x="342" y="82"/>
                  <a:pt x="336" y="86"/>
                  <a:pt x="333" y="92"/>
                </a:cubicBezTo>
                <a:cubicBezTo>
                  <a:pt x="302" y="166"/>
                  <a:pt x="302" y="166"/>
                  <a:pt x="302" y="166"/>
                </a:cubicBezTo>
                <a:cubicBezTo>
                  <a:pt x="261" y="14"/>
                  <a:pt x="261" y="14"/>
                  <a:pt x="261" y="14"/>
                </a:cubicBezTo>
                <a:cubicBezTo>
                  <a:pt x="258" y="6"/>
                  <a:pt x="251" y="0"/>
                  <a:pt x="243" y="1"/>
                </a:cubicBezTo>
                <a:cubicBezTo>
                  <a:pt x="235" y="1"/>
                  <a:pt x="228" y="7"/>
                  <a:pt x="226" y="15"/>
                </a:cubicBezTo>
                <a:cubicBezTo>
                  <a:pt x="177" y="269"/>
                  <a:pt x="177" y="269"/>
                  <a:pt x="177" y="269"/>
                </a:cubicBezTo>
                <a:cubicBezTo>
                  <a:pt x="143" y="132"/>
                  <a:pt x="143" y="132"/>
                  <a:pt x="143" y="132"/>
                </a:cubicBezTo>
                <a:cubicBezTo>
                  <a:pt x="141" y="124"/>
                  <a:pt x="134" y="119"/>
                  <a:pt x="127" y="119"/>
                </a:cubicBezTo>
                <a:cubicBezTo>
                  <a:pt x="119" y="118"/>
                  <a:pt x="112" y="123"/>
                  <a:pt x="109" y="130"/>
                </a:cubicBezTo>
                <a:cubicBezTo>
                  <a:pt x="84" y="197"/>
                  <a:pt x="84" y="197"/>
                  <a:pt x="84" y="197"/>
                </a:cubicBezTo>
                <a:cubicBezTo>
                  <a:pt x="18" y="197"/>
                  <a:pt x="18" y="197"/>
                  <a:pt x="18" y="197"/>
                </a:cubicBezTo>
                <a:cubicBezTo>
                  <a:pt x="8" y="197"/>
                  <a:pt x="0" y="205"/>
                  <a:pt x="0" y="215"/>
                </a:cubicBezTo>
                <a:cubicBezTo>
                  <a:pt x="0" y="224"/>
                  <a:pt x="8" y="232"/>
                  <a:pt x="18" y="232"/>
                </a:cubicBezTo>
                <a:cubicBezTo>
                  <a:pt x="96" y="232"/>
                  <a:pt x="96" y="232"/>
                  <a:pt x="96" y="232"/>
                </a:cubicBezTo>
                <a:cubicBezTo>
                  <a:pt x="104" y="232"/>
                  <a:pt x="110" y="228"/>
                  <a:pt x="113" y="221"/>
                </a:cubicBezTo>
                <a:cubicBezTo>
                  <a:pt x="122" y="195"/>
                  <a:pt x="122" y="195"/>
                  <a:pt x="122" y="195"/>
                </a:cubicBezTo>
                <a:cubicBezTo>
                  <a:pt x="163" y="354"/>
                  <a:pt x="163" y="354"/>
                  <a:pt x="163" y="354"/>
                </a:cubicBezTo>
                <a:cubicBezTo>
                  <a:pt x="165" y="362"/>
                  <a:pt x="172" y="367"/>
                  <a:pt x="180" y="367"/>
                </a:cubicBezTo>
                <a:cubicBezTo>
                  <a:pt x="180" y="367"/>
                  <a:pt x="180" y="367"/>
                  <a:pt x="180" y="367"/>
                </a:cubicBezTo>
                <a:cubicBezTo>
                  <a:pt x="188" y="367"/>
                  <a:pt x="195" y="361"/>
                  <a:pt x="197" y="353"/>
                </a:cubicBezTo>
                <a:cubicBezTo>
                  <a:pt x="246" y="96"/>
                  <a:pt x="246" y="96"/>
                  <a:pt x="246" y="96"/>
                </a:cubicBezTo>
                <a:cubicBezTo>
                  <a:pt x="281" y="224"/>
                  <a:pt x="281" y="224"/>
                  <a:pt x="281" y="224"/>
                </a:cubicBezTo>
                <a:cubicBezTo>
                  <a:pt x="283" y="231"/>
                  <a:pt x="289" y="237"/>
                  <a:pt x="296" y="237"/>
                </a:cubicBezTo>
                <a:cubicBezTo>
                  <a:pt x="304" y="238"/>
                  <a:pt x="311" y="233"/>
                  <a:pt x="314" y="227"/>
                </a:cubicBezTo>
                <a:cubicBezTo>
                  <a:pt x="348" y="146"/>
                  <a:pt x="348" y="146"/>
                  <a:pt x="348" y="146"/>
                </a:cubicBezTo>
                <a:lnTo>
                  <a:pt x="372" y="21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Text Placeholder 2">
            <a:extLst>
              <a:ext uri="{FF2B5EF4-FFF2-40B4-BE49-F238E27FC236}">
                <a16:creationId xmlns:a16="http://schemas.microsoft.com/office/drawing/2014/main" id="{06F416DC-DB6B-4EBB-8E81-87DCA7AF5BAC}"/>
              </a:ext>
            </a:extLst>
          </p:cNvPr>
          <p:cNvSpPr txBox="1">
            <a:spLocks/>
          </p:cNvSpPr>
          <p:nvPr/>
        </p:nvSpPr>
        <p:spPr>
          <a:xfrm>
            <a:off x="1257299" y="226810"/>
            <a:ext cx="6629400" cy="304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200" kern="1200" baseline="0">
                <a:solidFill>
                  <a:srgbClr val="50575B"/>
                </a:solidFill>
                <a:latin typeface="Regencie" pitchFamily="2" charset="0"/>
                <a:ea typeface="123marker" pitchFamily="2" charset="0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200" kern="1200">
                <a:solidFill>
                  <a:srgbClr val="50575B"/>
                </a:solidFill>
                <a:latin typeface="Regencie" pitchFamily="2" charset="0"/>
                <a:ea typeface="123marker" pitchFamily="2" charset="0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200" kern="1200">
                <a:solidFill>
                  <a:srgbClr val="50575B"/>
                </a:solidFill>
                <a:latin typeface="Regencie" pitchFamily="2" charset="0"/>
                <a:ea typeface="123marker" pitchFamily="2" charset="0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200" kern="1200">
                <a:solidFill>
                  <a:srgbClr val="50575B"/>
                </a:solidFill>
                <a:latin typeface="Regencie" pitchFamily="2" charset="0"/>
                <a:ea typeface="123marker" pitchFamily="2" charset="0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200" kern="1200">
                <a:solidFill>
                  <a:srgbClr val="50575B"/>
                </a:solidFill>
                <a:latin typeface="Regencie" pitchFamily="2" charset="0"/>
                <a:ea typeface="123marker" pitchFamily="2" charset="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The Bold Font" pitchFamily="2" charset="0"/>
              </a:rPr>
              <a:t>ICON FEATURE</a:t>
            </a:r>
          </a:p>
        </p:txBody>
      </p:sp>
      <p:sp>
        <p:nvSpPr>
          <p:cNvPr id="66" name="Freeform 6">
            <a:extLst>
              <a:ext uri="{FF2B5EF4-FFF2-40B4-BE49-F238E27FC236}">
                <a16:creationId xmlns:a16="http://schemas.microsoft.com/office/drawing/2014/main" id="{7C5137BC-BCC5-41DD-B1BF-5AC2B43A8EAA}"/>
              </a:ext>
            </a:extLst>
          </p:cNvPr>
          <p:cNvSpPr>
            <a:spLocks noEditPoints="1"/>
          </p:cNvSpPr>
          <p:nvPr/>
        </p:nvSpPr>
        <p:spPr bwMode="auto">
          <a:xfrm>
            <a:off x="2455863" y="266929"/>
            <a:ext cx="530225" cy="529363"/>
          </a:xfrm>
          <a:custGeom>
            <a:avLst/>
            <a:gdLst>
              <a:gd name="T0" fmla="*/ 130 w 260"/>
              <a:gd name="T1" fmla="*/ 0 h 260"/>
              <a:gd name="T2" fmla="*/ 0 w 260"/>
              <a:gd name="T3" fmla="*/ 130 h 260"/>
              <a:gd name="T4" fmla="*/ 130 w 260"/>
              <a:gd name="T5" fmla="*/ 260 h 260"/>
              <a:gd name="T6" fmla="*/ 260 w 260"/>
              <a:gd name="T7" fmla="*/ 130 h 260"/>
              <a:gd name="T8" fmla="*/ 130 w 260"/>
              <a:gd name="T9" fmla="*/ 0 h 260"/>
              <a:gd name="T10" fmla="*/ 206 w 260"/>
              <a:gd name="T11" fmla="*/ 144 h 260"/>
              <a:gd name="T12" fmla="*/ 194 w 260"/>
              <a:gd name="T13" fmla="*/ 156 h 260"/>
              <a:gd name="T14" fmla="*/ 155 w 260"/>
              <a:gd name="T15" fmla="*/ 156 h 260"/>
              <a:gd name="T16" fmla="*/ 155 w 260"/>
              <a:gd name="T17" fmla="*/ 195 h 260"/>
              <a:gd name="T18" fmla="*/ 143 w 260"/>
              <a:gd name="T19" fmla="*/ 207 h 260"/>
              <a:gd name="T20" fmla="*/ 117 w 260"/>
              <a:gd name="T21" fmla="*/ 207 h 260"/>
              <a:gd name="T22" fmla="*/ 105 w 260"/>
              <a:gd name="T23" fmla="*/ 195 h 260"/>
              <a:gd name="T24" fmla="*/ 105 w 260"/>
              <a:gd name="T25" fmla="*/ 156 h 260"/>
              <a:gd name="T26" fmla="*/ 66 w 260"/>
              <a:gd name="T27" fmla="*/ 156 h 260"/>
              <a:gd name="T28" fmla="*/ 54 w 260"/>
              <a:gd name="T29" fmla="*/ 144 h 260"/>
              <a:gd name="T30" fmla="*/ 54 w 260"/>
              <a:gd name="T31" fmla="*/ 117 h 260"/>
              <a:gd name="T32" fmla="*/ 66 w 260"/>
              <a:gd name="T33" fmla="*/ 105 h 260"/>
              <a:gd name="T34" fmla="*/ 105 w 260"/>
              <a:gd name="T35" fmla="*/ 105 h 260"/>
              <a:gd name="T36" fmla="*/ 105 w 260"/>
              <a:gd name="T37" fmla="*/ 66 h 260"/>
              <a:gd name="T38" fmla="*/ 117 w 260"/>
              <a:gd name="T39" fmla="*/ 54 h 260"/>
              <a:gd name="T40" fmla="*/ 143 w 260"/>
              <a:gd name="T41" fmla="*/ 54 h 260"/>
              <a:gd name="T42" fmla="*/ 155 w 260"/>
              <a:gd name="T43" fmla="*/ 66 h 260"/>
              <a:gd name="T44" fmla="*/ 155 w 260"/>
              <a:gd name="T45" fmla="*/ 105 h 260"/>
              <a:gd name="T46" fmla="*/ 194 w 260"/>
              <a:gd name="T47" fmla="*/ 105 h 260"/>
              <a:gd name="T48" fmla="*/ 206 w 260"/>
              <a:gd name="T49" fmla="*/ 117 h 260"/>
              <a:gd name="T50" fmla="*/ 206 w 260"/>
              <a:gd name="T51" fmla="*/ 144 h 2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260" h="260">
                <a:moveTo>
                  <a:pt x="130" y="0"/>
                </a:moveTo>
                <a:cubicBezTo>
                  <a:pt x="58" y="0"/>
                  <a:pt x="0" y="59"/>
                  <a:pt x="0" y="130"/>
                </a:cubicBezTo>
                <a:cubicBezTo>
                  <a:pt x="0" y="202"/>
                  <a:pt x="58" y="260"/>
                  <a:pt x="130" y="260"/>
                </a:cubicBezTo>
                <a:cubicBezTo>
                  <a:pt x="202" y="260"/>
                  <a:pt x="260" y="202"/>
                  <a:pt x="260" y="130"/>
                </a:cubicBezTo>
                <a:cubicBezTo>
                  <a:pt x="260" y="59"/>
                  <a:pt x="202" y="0"/>
                  <a:pt x="130" y="0"/>
                </a:cubicBezTo>
                <a:moveTo>
                  <a:pt x="206" y="144"/>
                </a:moveTo>
                <a:cubicBezTo>
                  <a:pt x="206" y="150"/>
                  <a:pt x="201" y="156"/>
                  <a:pt x="194" y="156"/>
                </a:cubicBezTo>
                <a:cubicBezTo>
                  <a:pt x="155" y="156"/>
                  <a:pt x="155" y="156"/>
                  <a:pt x="155" y="156"/>
                </a:cubicBezTo>
                <a:cubicBezTo>
                  <a:pt x="155" y="195"/>
                  <a:pt x="155" y="195"/>
                  <a:pt x="155" y="195"/>
                </a:cubicBezTo>
                <a:cubicBezTo>
                  <a:pt x="155" y="201"/>
                  <a:pt x="150" y="207"/>
                  <a:pt x="143" y="207"/>
                </a:cubicBezTo>
                <a:cubicBezTo>
                  <a:pt x="117" y="207"/>
                  <a:pt x="117" y="207"/>
                  <a:pt x="117" y="207"/>
                </a:cubicBezTo>
                <a:cubicBezTo>
                  <a:pt x="110" y="207"/>
                  <a:pt x="105" y="201"/>
                  <a:pt x="105" y="195"/>
                </a:cubicBezTo>
                <a:cubicBezTo>
                  <a:pt x="105" y="156"/>
                  <a:pt x="105" y="156"/>
                  <a:pt x="105" y="156"/>
                </a:cubicBezTo>
                <a:cubicBezTo>
                  <a:pt x="66" y="156"/>
                  <a:pt x="66" y="156"/>
                  <a:pt x="66" y="156"/>
                </a:cubicBezTo>
                <a:cubicBezTo>
                  <a:pt x="59" y="156"/>
                  <a:pt x="54" y="150"/>
                  <a:pt x="54" y="144"/>
                </a:cubicBezTo>
                <a:cubicBezTo>
                  <a:pt x="54" y="117"/>
                  <a:pt x="54" y="117"/>
                  <a:pt x="54" y="117"/>
                </a:cubicBezTo>
                <a:cubicBezTo>
                  <a:pt x="54" y="110"/>
                  <a:pt x="59" y="105"/>
                  <a:pt x="66" y="105"/>
                </a:cubicBezTo>
                <a:cubicBezTo>
                  <a:pt x="105" y="105"/>
                  <a:pt x="105" y="105"/>
                  <a:pt x="105" y="105"/>
                </a:cubicBezTo>
                <a:cubicBezTo>
                  <a:pt x="105" y="66"/>
                  <a:pt x="105" y="66"/>
                  <a:pt x="105" y="66"/>
                </a:cubicBezTo>
                <a:cubicBezTo>
                  <a:pt x="105" y="59"/>
                  <a:pt x="110" y="54"/>
                  <a:pt x="117" y="54"/>
                </a:cubicBezTo>
                <a:cubicBezTo>
                  <a:pt x="143" y="54"/>
                  <a:pt x="143" y="54"/>
                  <a:pt x="143" y="54"/>
                </a:cubicBezTo>
                <a:cubicBezTo>
                  <a:pt x="150" y="54"/>
                  <a:pt x="155" y="59"/>
                  <a:pt x="155" y="66"/>
                </a:cubicBezTo>
                <a:cubicBezTo>
                  <a:pt x="155" y="105"/>
                  <a:pt x="155" y="105"/>
                  <a:pt x="155" y="105"/>
                </a:cubicBezTo>
                <a:cubicBezTo>
                  <a:pt x="194" y="105"/>
                  <a:pt x="194" y="105"/>
                  <a:pt x="194" y="105"/>
                </a:cubicBezTo>
                <a:cubicBezTo>
                  <a:pt x="201" y="105"/>
                  <a:pt x="206" y="110"/>
                  <a:pt x="206" y="117"/>
                </a:cubicBezTo>
                <a:lnTo>
                  <a:pt x="206" y="144"/>
                </a:lnTo>
                <a:close/>
              </a:path>
            </a:pathLst>
          </a:custGeom>
          <a:solidFill>
            <a:srgbClr val="F9504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41DCADF4-932F-48CE-A455-8C73CC2F1BCF}"/>
              </a:ext>
            </a:extLst>
          </p:cNvPr>
          <p:cNvCxnSpPr/>
          <p:nvPr/>
        </p:nvCxnSpPr>
        <p:spPr>
          <a:xfrm>
            <a:off x="0" y="4676394"/>
            <a:ext cx="3810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3506112F-047F-4036-A914-B36893800EF7}"/>
              </a:ext>
            </a:extLst>
          </p:cNvPr>
          <p:cNvCxnSpPr/>
          <p:nvPr/>
        </p:nvCxnSpPr>
        <p:spPr>
          <a:xfrm>
            <a:off x="5334000" y="4676394"/>
            <a:ext cx="3810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9" name="Group 10">
            <a:extLst>
              <a:ext uri="{FF2B5EF4-FFF2-40B4-BE49-F238E27FC236}">
                <a16:creationId xmlns:a16="http://schemas.microsoft.com/office/drawing/2014/main" id="{52F48A04-2DF5-4825-A296-915F72B0C17D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226389" y="4571238"/>
            <a:ext cx="691221" cy="210312"/>
            <a:chOff x="1872" y="1313"/>
            <a:chExt cx="2018" cy="614"/>
          </a:xfrm>
          <a:solidFill>
            <a:schemeClr val="bg1"/>
          </a:solidFill>
        </p:grpSpPr>
        <p:sp>
          <p:nvSpPr>
            <p:cNvPr id="70" name="Freeform 11">
              <a:extLst>
                <a:ext uri="{FF2B5EF4-FFF2-40B4-BE49-F238E27FC236}">
                  <a16:creationId xmlns:a16="http://schemas.microsoft.com/office/drawing/2014/main" id="{B547AC42-9BF6-4822-BEF3-2B0C9E88AC3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76" y="1313"/>
              <a:ext cx="614" cy="614"/>
            </a:xfrm>
            <a:custGeom>
              <a:avLst/>
              <a:gdLst>
                <a:gd name="T0" fmla="*/ 130 w 260"/>
                <a:gd name="T1" fmla="*/ 0 h 260"/>
                <a:gd name="T2" fmla="*/ 0 w 260"/>
                <a:gd name="T3" fmla="*/ 130 h 260"/>
                <a:gd name="T4" fmla="*/ 130 w 260"/>
                <a:gd name="T5" fmla="*/ 260 h 260"/>
                <a:gd name="T6" fmla="*/ 260 w 260"/>
                <a:gd name="T7" fmla="*/ 130 h 260"/>
                <a:gd name="T8" fmla="*/ 130 w 260"/>
                <a:gd name="T9" fmla="*/ 0 h 260"/>
                <a:gd name="T10" fmla="*/ 214 w 260"/>
                <a:gd name="T11" fmla="*/ 142 h 260"/>
                <a:gd name="T12" fmla="*/ 201 w 260"/>
                <a:gd name="T13" fmla="*/ 155 h 260"/>
                <a:gd name="T14" fmla="*/ 201 w 260"/>
                <a:gd name="T15" fmla="*/ 162 h 260"/>
                <a:gd name="T16" fmla="*/ 188 w 260"/>
                <a:gd name="T17" fmla="*/ 175 h 260"/>
                <a:gd name="T18" fmla="*/ 177 w 260"/>
                <a:gd name="T19" fmla="*/ 175 h 260"/>
                <a:gd name="T20" fmla="*/ 164 w 260"/>
                <a:gd name="T21" fmla="*/ 162 h 260"/>
                <a:gd name="T22" fmla="*/ 164 w 260"/>
                <a:gd name="T23" fmla="*/ 144 h 260"/>
                <a:gd name="T24" fmla="*/ 95 w 260"/>
                <a:gd name="T25" fmla="*/ 144 h 260"/>
                <a:gd name="T26" fmla="*/ 95 w 260"/>
                <a:gd name="T27" fmla="*/ 162 h 260"/>
                <a:gd name="T28" fmla="*/ 82 w 260"/>
                <a:gd name="T29" fmla="*/ 175 h 260"/>
                <a:gd name="T30" fmla="*/ 72 w 260"/>
                <a:gd name="T31" fmla="*/ 175 h 260"/>
                <a:gd name="T32" fmla="*/ 59 w 260"/>
                <a:gd name="T33" fmla="*/ 162 h 260"/>
                <a:gd name="T34" fmla="*/ 59 w 260"/>
                <a:gd name="T35" fmla="*/ 155 h 260"/>
                <a:gd name="T36" fmla="*/ 46 w 260"/>
                <a:gd name="T37" fmla="*/ 142 h 260"/>
                <a:gd name="T38" fmla="*/ 46 w 260"/>
                <a:gd name="T39" fmla="*/ 119 h 260"/>
                <a:gd name="T40" fmla="*/ 59 w 260"/>
                <a:gd name="T41" fmla="*/ 105 h 260"/>
                <a:gd name="T42" fmla="*/ 59 w 260"/>
                <a:gd name="T43" fmla="*/ 99 h 260"/>
                <a:gd name="T44" fmla="*/ 72 w 260"/>
                <a:gd name="T45" fmla="*/ 86 h 260"/>
                <a:gd name="T46" fmla="*/ 82 w 260"/>
                <a:gd name="T47" fmla="*/ 86 h 260"/>
                <a:gd name="T48" fmla="*/ 95 w 260"/>
                <a:gd name="T49" fmla="*/ 99 h 260"/>
                <a:gd name="T50" fmla="*/ 95 w 260"/>
                <a:gd name="T51" fmla="*/ 117 h 260"/>
                <a:gd name="T52" fmla="*/ 164 w 260"/>
                <a:gd name="T53" fmla="*/ 117 h 260"/>
                <a:gd name="T54" fmla="*/ 164 w 260"/>
                <a:gd name="T55" fmla="*/ 99 h 260"/>
                <a:gd name="T56" fmla="*/ 177 w 260"/>
                <a:gd name="T57" fmla="*/ 86 h 260"/>
                <a:gd name="T58" fmla="*/ 188 w 260"/>
                <a:gd name="T59" fmla="*/ 86 h 260"/>
                <a:gd name="T60" fmla="*/ 201 w 260"/>
                <a:gd name="T61" fmla="*/ 99 h 260"/>
                <a:gd name="T62" fmla="*/ 201 w 260"/>
                <a:gd name="T63" fmla="*/ 105 h 260"/>
                <a:gd name="T64" fmla="*/ 214 w 260"/>
                <a:gd name="T65" fmla="*/ 119 h 260"/>
                <a:gd name="T66" fmla="*/ 214 w 260"/>
                <a:gd name="T67" fmla="*/ 142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60" h="260">
                  <a:moveTo>
                    <a:pt x="130" y="0"/>
                  </a:moveTo>
                  <a:cubicBezTo>
                    <a:pt x="58" y="0"/>
                    <a:pt x="0" y="59"/>
                    <a:pt x="0" y="130"/>
                  </a:cubicBezTo>
                  <a:cubicBezTo>
                    <a:pt x="0" y="202"/>
                    <a:pt x="58" y="260"/>
                    <a:pt x="130" y="260"/>
                  </a:cubicBezTo>
                  <a:cubicBezTo>
                    <a:pt x="202" y="260"/>
                    <a:pt x="260" y="202"/>
                    <a:pt x="260" y="130"/>
                  </a:cubicBezTo>
                  <a:cubicBezTo>
                    <a:pt x="260" y="59"/>
                    <a:pt x="202" y="0"/>
                    <a:pt x="130" y="0"/>
                  </a:cubicBezTo>
                  <a:moveTo>
                    <a:pt x="214" y="142"/>
                  </a:moveTo>
                  <a:cubicBezTo>
                    <a:pt x="214" y="149"/>
                    <a:pt x="208" y="155"/>
                    <a:pt x="201" y="155"/>
                  </a:cubicBezTo>
                  <a:cubicBezTo>
                    <a:pt x="201" y="162"/>
                    <a:pt x="201" y="162"/>
                    <a:pt x="201" y="162"/>
                  </a:cubicBezTo>
                  <a:cubicBezTo>
                    <a:pt x="201" y="169"/>
                    <a:pt x="195" y="175"/>
                    <a:pt x="188" y="175"/>
                  </a:cubicBezTo>
                  <a:cubicBezTo>
                    <a:pt x="177" y="175"/>
                    <a:pt x="177" y="175"/>
                    <a:pt x="177" y="175"/>
                  </a:cubicBezTo>
                  <a:cubicBezTo>
                    <a:pt x="170" y="175"/>
                    <a:pt x="164" y="169"/>
                    <a:pt x="164" y="162"/>
                  </a:cubicBezTo>
                  <a:cubicBezTo>
                    <a:pt x="164" y="144"/>
                    <a:pt x="164" y="144"/>
                    <a:pt x="164" y="144"/>
                  </a:cubicBezTo>
                  <a:cubicBezTo>
                    <a:pt x="95" y="144"/>
                    <a:pt x="95" y="144"/>
                    <a:pt x="95" y="144"/>
                  </a:cubicBezTo>
                  <a:cubicBezTo>
                    <a:pt x="95" y="162"/>
                    <a:pt x="95" y="162"/>
                    <a:pt x="95" y="162"/>
                  </a:cubicBezTo>
                  <a:cubicBezTo>
                    <a:pt x="95" y="169"/>
                    <a:pt x="89" y="175"/>
                    <a:pt x="82" y="175"/>
                  </a:cubicBezTo>
                  <a:cubicBezTo>
                    <a:pt x="72" y="175"/>
                    <a:pt x="72" y="175"/>
                    <a:pt x="72" y="175"/>
                  </a:cubicBezTo>
                  <a:cubicBezTo>
                    <a:pt x="65" y="175"/>
                    <a:pt x="59" y="169"/>
                    <a:pt x="59" y="162"/>
                  </a:cubicBezTo>
                  <a:cubicBezTo>
                    <a:pt x="59" y="155"/>
                    <a:pt x="59" y="155"/>
                    <a:pt x="59" y="155"/>
                  </a:cubicBezTo>
                  <a:cubicBezTo>
                    <a:pt x="52" y="155"/>
                    <a:pt x="46" y="149"/>
                    <a:pt x="46" y="142"/>
                  </a:cubicBezTo>
                  <a:cubicBezTo>
                    <a:pt x="46" y="119"/>
                    <a:pt x="46" y="119"/>
                    <a:pt x="46" y="119"/>
                  </a:cubicBezTo>
                  <a:cubicBezTo>
                    <a:pt x="46" y="111"/>
                    <a:pt x="52" y="105"/>
                    <a:pt x="59" y="105"/>
                  </a:cubicBezTo>
                  <a:cubicBezTo>
                    <a:pt x="59" y="99"/>
                    <a:pt x="59" y="99"/>
                    <a:pt x="59" y="99"/>
                  </a:cubicBezTo>
                  <a:cubicBezTo>
                    <a:pt x="59" y="92"/>
                    <a:pt x="65" y="86"/>
                    <a:pt x="72" y="86"/>
                  </a:cubicBezTo>
                  <a:cubicBezTo>
                    <a:pt x="82" y="86"/>
                    <a:pt x="82" y="86"/>
                    <a:pt x="82" y="86"/>
                  </a:cubicBezTo>
                  <a:cubicBezTo>
                    <a:pt x="89" y="86"/>
                    <a:pt x="95" y="92"/>
                    <a:pt x="95" y="99"/>
                  </a:cubicBezTo>
                  <a:cubicBezTo>
                    <a:pt x="95" y="117"/>
                    <a:pt x="95" y="117"/>
                    <a:pt x="95" y="117"/>
                  </a:cubicBezTo>
                  <a:cubicBezTo>
                    <a:pt x="164" y="117"/>
                    <a:pt x="164" y="117"/>
                    <a:pt x="164" y="117"/>
                  </a:cubicBezTo>
                  <a:cubicBezTo>
                    <a:pt x="164" y="99"/>
                    <a:pt x="164" y="99"/>
                    <a:pt x="164" y="99"/>
                  </a:cubicBezTo>
                  <a:cubicBezTo>
                    <a:pt x="164" y="92"/>
                    <a:pt x="170" y="86"/>
                    <a:pt x="177" y="86"/>
                  </a:cubicBezTo>
                  <a:cubicBezTo>
                    <a:pt x="188" y="86"/>
                    <a:pt x="188" y="86"/>
                    <a:pt x="188" y="86"/>
                  </a:cubicBezTo>
                  <a:cubicBezTo>
                    <a:pt x="195" y="86"/>
                    <a:pt x="201" y="92"/>
                    <a:pt x="201" y="99"/>
                  </a:cubicBezTo>
                  <a:cubicBezTo>
                    <a:pt x="201" y="105"/>
                    <a:pt x="201" y="105"/>
                    <a:pt x="201" y="105"/>
                  </a:cubicBezTo>
                  <a:cubicBezTo>
                    <a:pt x="208" y="105"/>
                    <a:pt x="214" y="111"/>
                    <a:pt x="214" y="119"/>
                  </a:cubicBezTo>
                  <a:lnTo>
                    <a:pt x="214" y="1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12">
              <a:extLst>
                <a:ext uri="{FF2B5EF4-FFF2-40B4-BE49-F238E27FC236}">
                  <a16:creationId xmlns:a16="http://schemas.microsoft.com/office/drawing/2014/main" id="{320B3C97-C28C-4C43-B9A7-E5BCE70FCED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74" y="1313"/>
              <a:ext cx="614" cy="614"/>
            </a:xfrm>
            <a:custGeom>
              <a:avLst/>
              <a:gdLst>
                <a:gd name="T0" fmla="*/ 130 w 260"/>
                <a:gd name="T1" fmla="*/ 0 h 260"/>
                <a:gd name="T2" fmla="*/ 0 w 260"/>
                <a:gd name="T3" fmla="*/ 130 h 260"/>
                <a:gd name="T4" fmla="*/ 130 w 260"/>
                <a:gd name="T5" fmla="*/ 260 h 260"/>
                <a:gd name="T6" fmla="*/ 260 w 260"/>
                <a:gd name="T7" fmla="*/ 130 h 260"/>
                <a:gd name="T8" fmla="*/ 130 w 260"/>
                <a:gd name="T9" fmla="*/ 0 h 260"/>
                <a:gd name="T10" fmla="*/ 133 w 260"/>
                <a:gd name="T11" fmla="*/ 202 h 260"/>
                <a:gd name="T12" fmla="*/ 127 w 260"/>
                <a:gd name="T13" fmla="*/ 202 h 260"/>
                <a:gd name="T14" fmla="*/ 71 w 260"/>
                <a:gd name="T15" fmla="*/ 151 h 260"/>
                <a:gd name="T16" fmla="*/ 100 w 260"/>
                <a:gd name="T17" fmla="*/ 151 h 260"/>
                <a:gd name="T18" fmla="*/ 104 w 260"/>
                <a:gd name="T19" fmla="*/ 149 h 260"/>
                <a:gd name="T20" fmla="*/ 106 w 260"/>
                <a:gd name="T21" fmla="*/ 144 h 260"/>
                <a:gd name="T22" fmla="*/ 120 w 260"/>
                <a:gd name="T23" fmla="*/ 169 h 260"/>
                <a:gd name="T24" fmla="*/ 127 w 260"/>
                <a:gd name="T25" fmla="*/ 169 h 260"/>
                <a:gd name="T26" fmla="*/ 146 w 260"/>
                <a:gd name="T27" fmla="*/ 128 h 260"/>
                <a:gd name="T28" fmla="*/ 153 w 260"/>
                <a:gd name="T29" fmla="*/ 148 h 260"/>
                <a:gd name="T30" fmla="*/ 157 w 260"/>
                <a:gd name="T31" fmla="*/ 151 h 260"/>
                <a:gd name="T32" fmla="*/ 189 w 260"/>
                <a:gd name="T33" fmla="*/ 151 h 260"/>
                <a:gd name="T34" fmla="*/ 133 w 260"/>
                <a:gd name="T35" fmla="*/ 202 h 260"/>
                <a:gd name="T36" fmla="*/ 196 w 260"/>
                <a:gd name="T37" fmla="*/ 139 h 260"/>
                <a:gd name="T38" fmla="*/ 196 w 260"/>
                <a:gd name="T39" fmla="*/ 139 h 260"/>
                <a:gd name="T40" fmla="*/ 162 w 260"/>
                <a:gd name="T41" fmla="*/ 139 h 260"/>
                <a:gd name="T42" fmla="*/ 151 w 260"/>
                <a:gd name="T43" fmla="*/ 107 h 260"/>
                <a:gd name="T44" fmla="*/ 143 w 260"/>
                <a:gd name="T45" fmla="*/ 107 h 260"/>
                <a:gd name="T46" fmla="*/ 123 w 260"/>
                <a:gd name="T47" fmla="*/ 150 h 260"/>
                <a:gd name="T48" fmla="*/ 110 w 260"/>
                <a:gd name="T49" fmla="*/ 126 h 260"/>
                <a:gd name="T50" fmla="*/ 103 w 260"/>
                <a:gd name="T51" fmla="*/ 126 h 260"/>
                <a:gd name="T52" fmla="*/ 96 w 260"/>
                <a:gd name="T53" fmla="*/ 139 h 260"/>
                <a:gd name="T54" fmla="*/ 64 w 260"/>
                <a:gd name="T55" fmla="*/ 139 h 260"/>
                <a:gd name="T56" fmla="*/ 64 w 260"/>
                <a:gd name="T57" fmla="*/ 139 h 260"/>
                <a:gd name="T58" fmla="*/ 63 w 260"/>
                <a:gd name="T59" fmla="*/ 94 h 260"/>
                <a:gd name="T60" fmla="*/ 96 w 260"/>
                <a:gd name="T61" fmla="*/ 74 h 260"/>
                <a:gd name="T62" fmla="*/ 130 w 260"/>
                <a:gd name="T63" fmla="*/ 94 h 260"/>
                <a:gd name="T64" fmla="*/ 164 w 260"/>
                <a:gd name="T65" fmla="*/ 74 h 260"/>
                <a:gd name="T66" fmla="*/ 197 w 260"/>
                <a:gd name="T67" fmla="*/ 94 h 260"/>
                <a:gd name="T68" fmla="*/ 196 w 260"/>
                <a:gd name="T69" fmla="*/ 139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60" h="260">
                  <a:moveTo>
                    <a:pt x="130" y="0"/>
                  </a:moveTo>
                  <a:cubicBezTo>
                    <a:pt x="58" y="0"/>
                    <a:pt x="0" y="59"/>
                    <a:pt x="0" y="130"/>
                  </a:cubicBezTo>
                  <a:cubicBezTo>
                    <a:pt x="0" y="202"/>
                    <a:pt x="58" y="260"/>
                    <a:pt x="130" y="260"/>
                  </a:cubicBezTo>
                  <a:cubicBezTo>
                    <a:pt x="202" y="260"/>
                    <a:pt x="260" y="202"/>
                    <a:pt x="260" y="130"/>
                  </a:cubicBezTo>
                  <a:cubicBezTo>
                    <a:pt x="260" y="59"/>
                    <a:pt x="202" y="0"/>
                    <a:pt x="130" y="0"/>
                  </a:cubicBezTo>
                  <a:moveTo>
                    <a:pt x="133" y="202"/>
                  </a:moveTo>
                  <a:cubicBezTo>
                    <a:pt x="131" y="203"/>
                    <a:pt x="129" y="203"/>
                    <a:pt x="127" y="202"/>
                  </a:cubicBezTo>
                  <a:cubicBezTo>
                    <a:pt x="118" y="195"/>
                    <a:pt x="87" y="173"/>
                    <a:pt x="71" y="151"/>
                  </a:cubicBezTo>
                  <a:cubicBezTo>
                    <a:pt x="100" y="151"/>
                    <a:pt x="100" y="151"/>
                    <a:pt x="100" y="151"/>
                  </a:cubicBezTo>
                  <a:cubicBezTo>
                    <a:pt x="102" y="151"/>
                    <a:pt x="103" y="150"/>
                    <a:pt x="104" y="149"/>
                  </a:cubicBezTo>
                  <a:cubicBezTo>
                    <a:pt x="106" y="144"/>
                    <a:pt x="106" y="144"/>
                    <a:pt x="106" y="144"/>
                  </a:cubicBezTo>
                  <a:cubicBezTo>
                    <a:pt x="120" y="169"/>
                    <a:pt x="120" y="169"/>
                    <a:pt x="120" y="169"/>
                  </a:cubicBezTo>
                  <a:cubicBezTo>
                    <a:pt x="122" y="172"/>
                    <a:pt x="126" y="171"/>
                    <a:pt x="127" y="169"/>
                  </a:cubicBezTo>
                  <a:cubicBezTo>
                    <a:pt x="146" y="128"/>
                    <a:pt x="146" y="128"/>
                    <a:pt x="146" y="128"/>
                  </a:cubicBezTo>
                  <a:cubicBezTo>
                    <a:pt x="153" y="148"/>
                    <a:pt x="153" y="148"/>
                    <a:pt x="153" y="148"/>
                  </a:cubicBezTo>
                  <a:cubicBezTo>
                    <a:pt x="154" y="150"/>
                    <a:pt x="155" y="151"/>
                    <a:pt x="157" y="151"/>
                  </a:cubicBezTo>
                  <a:cubicBezTo>
                    <a:pt x="189" y="151"/>
                    <a:pt x="189" y="151"/>
                    <a:pt x="189" y="151"/>
                  </a:cubicBezTo>
                  <a:cubicBezTo>
                    <a:pt x="173" y="173"/>
                    <a:pt x="142" y="195"/>
                    <a:pt x="133" y="202"/>
                  </a:cubicBezTo>
                  <a:moveTo>
                    <a:pt x="196" y="139"/>
                  </a:moveTo>
                  <a:cubicBezTo>
                    <a:pt x="196" y="139"/>
                    <a:pt x="196" y="139"/>
                    <a:pt x="196" y="139"/>
                  </a:cubicBezTo>
                  <a:cubicBezTo>
                    <a:pt x="162" y="139"/>
                    <a:pt x="162" y="139"/>
                    <a:pt x="162" y="139"/>
                  </a:cubicBezTo>
                  <a:cubicBezTo>
                    <a:pt x="151" y="107"/>
                    <a:pt x="151" y="107"/>
                    <a:pt x="151" y="107"/>
                  </a:cubicBezTo>
                  <a:cubicBezTo>
                    <a:pt x="149" y="104"/>
                    <a:pt x="145" y="103"/>
                    <a:pt x="143" y="107"/>
                  </a:cubicBezTo>
                  <a:cubicBezTo>
                    <a:pt x="123" y="150"/>
                    <a:pt x="123" y="150"/>
                    <a:pt x="123" y="150"/>
                  </a:cubicBezTo>
                  <a:cubicBezTo>
                    <a:pt x="110" y="126"/>
                    <a:pt x="110" y="126"/>
                    <a:pt x="110" y="126"/>
                  </a:cubicBezTo>
                  <a:cubicBezTo>
                    <a:pt x="108" y="123"/>
                    <a:pt x="104" y="123"/>
                    <a:pt x="103" y="126"/>
                  </a:cubicBezTo>
                  <a:cubicBezTo>
                    <a:pt x="96" y="139"/>
                    <a:pt x="96" y="139"/>
                    <a:pt x="96" y="139"/>
                  </a:cubicBezTo>
                  <a:cubicBezTo>
                    <a:pt x="64" y="139"/>
                    <a:pt x="64" y="139"/>
                    <a:pt x="64" y="139"/>
                  </a:cubicBezTo>
                  <a:cubicBezTo>
                    <a:pt x="64" y="139"/>
                    <a:pt x="64" y="139"/>
                    <a:pt x="64" y="139"/>
                  </a:cubicBezTo>
                  <a:cubicBezTo>
                    <a:pt x="57" y="125"/>
                    <a:pt x="55" y="109"/>
                    <a:pt x="63" y="94"/>
                  </a:cubicBezTo>
                  <a:cubicBezTo>
                    <a:pt x="69" y="82"/>
                    <a:pt x="82" y="74"/>
                    <a:pt x="96" y="74"/>
                  </a:cubicBezTo>
                  <a:cubicBezTo>
                    <a:pt x="111" y="74"/>
                    <a:pt x="123" y="82"/>
                    <a:pt x="130" y="94"/>
                  </a:cubicBezTo>
                  <a:cubicBezTo>
                    <a:pt x="136" y="82"/>
                    <a:pt x="149" y="74"/>
                    <a:pt x="164" y="74"/>
                  </a:cubicBezTo>
                  <a:cubicBezTo>
                    <a:pt x="178" y="74"/>
                    <a:pt x="190" y="82"/>
                    <a:pt x="197" y="94"/>
                  </a:cubicBezTo>
                  <a:cubicBezTo>
                    <a:pt x="205" y="109"/>
                    <a:pt x="202" y="125"/>
                    <a:pt x="196" y="13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13">
              <a:extLst>
                <a:ext uri="{FF2B5EF4-FFF2-40B4-BE49-F238E27FC236}">
                  <a16:creationId xmlns:a16="http://schemas.microsoft.com/office/drawing/2014/main" id="{951F5D4E-D04C-48C8-AC70-37A7294D806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72" y="1313"/>
              <a:ext cx="615" cy="614"/>
            </a:xfrm>
            <a:custGeom>
              <a:avLst/>
              <a:gdLst>
                <a:gd name="T0" fmla="*/ 130 w 260"/>
                <a:gd name="T1" fmla="*/ 0 h 260"/>
                <a:gd name="T2" fmla="*/ 0 w 260"/>
                <a:gd name="T3" fmla="*/ 130 h 260"/>
                <a:gd name="T4" fmla="*/ 130 w 260"/>
                <a:gd name="T5" fmla="*/ 260 h 260"/>
                <a:gd name="T6" fmla="*/ 260 w 260"/>
                <a:gd name="T7" fmla="*/ 130 h 260"/>
                <a:gd name="T8" fmla="*/ 130 w 260"/>
                <a:gd name="T9" fmla="*/ 0 h 260"/>
                <a:gd name="T10" fmla="*/ 206 w 260"/>
                <a:gd name="T11" fmla="*/ 144 h 260"/>
                <a:gd name="T12" fmla="*/ 194 w 260"/>
                <a:gd name="T13" fmla="*/ 156 h 260"/>
                <a:gd name="T14" fmla="*/ 155 w 260"/>
                <a:gd name="T15" fmla="*/ 156 h 260"/>
                <a:gd name="T16" fmla="*/ 155 w 260"/>
                <a:gd name="T17" fmla="*/ 195 h 260"/>
                <a:gd name="T18" fmla="*/ 143 w 260"/>
                <a:gd name="T19" fmla="*/ 207 h 260"/>
                <a:gd name="T20" fmla="*/ 117 w 260"/>
                <a:gd name="T21" fmla="*/ 207 h 260"/>
                <a:gd name="T22" fmla="*/ 105 w 260"/>
                <a:gd name="T23" fmla="*/ 195 h 260"/>
                <a:gd name="T24" fmla="*/ 105 w 260"/>
                <a:gd name="T25" fmla="*/ 156 h 260"/>
                <a:gd name="T26" fmla="*/ 66 w 260"/>
                <a:gd name="T27" fmla="*/ 156 h 260"/>
                <a:gd name="T28" fmla="*/ 54 w 260"/>
                <a:gd name="T29" fmla="*/ 144 h 260"/>
                <a:gd name="T30" fmla="*/ 54 w 260"/>
                <a:gd name="T31" fmla="*/ 117 h 260"/>
                <a:gd name="T32" fmla="*/ 66 w 260"/>
                <a:gd name="T33" fmla="*/ 105 h 260"/>
                <a:gd name="T34" fmla="*/ 105 w 260"/>
                <a:gd name="T35" fmla="*/ 105 h 260"/>
                <a:gd name="T36" fmla="*/ 105 w 260"/>
                <a:gd name="T37" fmla="*/ 66 h 260"/>
                <a:gd name="T38" fmla="*/ 117 w 260"/>
                <a:gd name="T39" fmla="*/ 54 h 260"/>
                <a:gd name="T40" fmla="*/ 143 w 260"/>
                <a:gd name="T41" fmla="*/ 54 h 260"/>
                <a:gd name="T42" fmla="*/ 155 w 260"/>
                <a:gd name="T43" fmla="*/ 66 h 260"/>
                <a:gd name="T44" fmla="*/ 155 w 260"/>
                <a:gd name="T45" fmla="*/ 105 h 260"/>
                <a:gd name="T46" fmla="*/ 194 w 260"/>
                <a:gd name="T47" fmla="*/ 105 h 260"/>
                <a:gd name="T48" fmla="*/ 206 w 260"/>
                <a:gd name="T49" fmla="*/ 117 h 260"/>
                <a:gd name="T50" fmla="*/ 206 w 260"/>
                <a:gd name="T51" fmla="*/ 144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60" h="260">
                  <a:moveTo>
                    <a:pt x="130" y="0"/>
                  </a:moveTo>
                  <a:cubicBezTo>
                    <a:pt x="58" y="0"/>
                    <a:pt x="0" y="59"/>
                    <a:pt x="0" y="130"/>
                  </a:cubicBezTo>
                  <a:cubicBezTo>
                    <a:pt x="0" y="202"/>
                    <a:pt x="58" y="260"/>
                    <a:pt x="130" y="260"/>
                  </a:cubicBezTo>
                  <a:cubicBezTo>
                    <a:pt x="202" y="260"/>
                    <a:pt x="260" y="202"/>
                    <a:pt x="260" y="130"/>
                  </a:cubicBezTo>
                  <a:cubicBezTo>
                    <a:pt x="260" y="59"/>
                    <a:pt x="202" y="0"/>
                    <a:pt x="130" y="0"/>
                  </a:cubicBezTo>
                  <a:moveTo>
                    <a:pt x="206" y="144"/>
                  </a:moveTo>
                  <a:cubicBezTo>
                    <a:pt x="206" y="150"/>
                    <a:pt x="201" y="156"/>
                    <a:pt x="194" y="156"/>
                  </a:cubicBezTo>
                  <a:cubicBezTo>
                    <a:pt x="155" y="156"/>
                    <a:pt x="155" y="156"/>
                    <a:pt x="155" y="156"/>
                  </a:cubicBezTo>
                  <a:cubicBezTo>
                    <a:pt x="155" y="195"/>
                    <a:pt x="155" y="195"/>
                    <a:pt x="155" y="195"/>
                  </a:cubicBezTo>
                  <a:cubicBezTo>
                    <a:pt x="155" y="201"/>
                    <a:pt x="150" y="207"/>
                    <a:pt x="143" y="207"/>
                  </a:cubicBezTo>
                  <a:cubicBezTo>
                    <a:pt x="117" y="207"/>
                    <a:pt x="117" y="207"/>
                    <a:pt x="117" y="207"/>
                  </a:cubicBezTo>
                  <a:cubicBezTo>
                    <a:pt x="110" y="207"/>
                    <a:pt x="105" y="201"/>
                    <a:pt x="105" y="195"/>
                  </a:cubicBezTo>
                  <a:cubicBezTo>
                    <a:pt x="105" y="156"/>
                    <a:pt x="105" y="156"/>
                    <a:pt x="105" y="156"/>
                  </a:cubicBezTo>
                  <a:cubicBezTo>
                    <a:pt x="66" y="156"/>
                    <a:pt x="66" y="156"/>
                    <a:pt x="66" y="156"/>
                  </a:cubicBezTo>
                  <a:cubicBezTo>
                    <a:pt x="59" y="156"/>
                    <a:pt x="54" y="150"/>
                    <a:pt x="54" y="144"/>
                  </a:cubicBezTo>
                  <a:cubicBezTo>
                    <a:pt x="54" y="117"/>
                    <a:pt x="54" y="117"/>
                    <a:pt x="54" y="117"/>
                  </a:cubicBezTo>
                  <a:cubicBezTo>
                    <a:pt x="54" y="110"/>
                    <a:pt x="59" y="105"/>
                    <a:pt x="66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66"/>
                    <a:pt x="105" y="66"/>
                    <a:pt x="105" y="66"/>
                  </a:cubicBezTo>
                  <a:cubicBezTo>
                    <a:pt x="105" y="59"/>
                    <a:pt x="110" y="54"/>
                    <a:pt x="117" y="54"/>
                  </a:cubicBezTo>
                  <a:cubicBezTo>
                    <a:pt x="143" y="54"/>
                    <a:pt x="143" y="54"/>
                    <a:pt x="143" y="54"/>
                  </a:cubicBezTo>
                  <a:cubicBezTo>
                    <a:pt x="150" y="54"/>
                    <a:pt x="155" y="59"/>
                    <a:pt x="155" y="66"/>
                  </a:cubicBezTo>
                  <a:cubicBezTo>
                    <a:pt x="155" y="105"/>
                    <a:pt x="155" y="105"/>
                    <a:pt x="155" y="105"/>
                  </a:cubicBezTo>
                  <a:cubicBezTo>
                    <a:pt x="194" y="105"/>
                    <a:pt x="194" y="105"/>
                    <a:pt x="194" y="105"/>
                  </a:cubicBezTo>
                  <a:cubicBezTo>
                    <a:pt x="201" y="105"/>
                    <a:pt x="206" y="110"/>
                    <a:pt x="206" y="117"/>
                  </a:cubicBezTo>
                  <a:lnTo>
                    <a:pt x="206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73" name="EFFECT">
            <a:extLst>
              <a:ext uri="{FF2B5EF4-FFF2-40B4-BE49-F238E27FC236}">
                <a16:creationId xmlns:a16="http://schemas.microsoft.com/office/drawing/2014/main" id="{BD474621-9A40-4619-88AD-E8B529935A0B}"/>
              </a:ext>
            </a:extLst>
          </p:cNvPr>
          <p:cNvSpPr/>
          <p:nvPr/>
        </p:nvSpPr>
        <p:spPr>
          <a:xfrm>
            <a:off x="-337605" y="489140"/>
            <a:ext cx="1840546" cy="350264"/>
          </a:xfrm>
          <a:custGeom>
            <a:avLst/>
            <a:gdLst>
              <a:gd name="connsiteX0" fmla="*/ 170451 w 1334704"/>
              <a:gd name="connsiteY0" fmla="*/ 242794 h 254000"/>
              <a:gd name="connsiteX1" fmla="*/ 21007 w 1334704"/>
              <a:gd name="connsiteY1" fmla="*/ 138206 h 254000"/>
              <a:gd name="connsiteX2" fmla="*/ 230229 w 1334704"/>
              <a:gd name="connsiteY2" fmla="*/ 242794 h 254000"/>
              <a:gd name="connsiteX3" fmla="*/ 170451 w 1334704"/>
              <a:gd name="connsiteY3" fmla="*/ 242794 h 254000"/>
              <a:gd name="connsiteX4" fmla="*/ 357256 w 1334704"/>
              <a:gd name="connsiteY4" fmla="*/ 153147 h 254000"/>
              <a:gd name="connsiteX5" fmla="*/ 230229 w 1334704"/>
              <a:gd name="connsiteY5" fmla="*/ 242794 h 254000"/>
              <a:gd name="connsiteX6" fmla="*/ 417034 w 1334704"/>
              <a:gd name="connsiteY6" fmla="*/ 153147 h 254000"/>
              <a:gd name="connsiteX7" fmla="*/ 357256 w 1334704"/>
              <a:gd name="connsiteY7" fmla="*/ 153147 h 254000"/>
              <a:gd name="connsiteX8" fmla="*/ 544061 w 1334704"/>
              <a:gd name="connsiteY8" fmla="*/ 242794 h 254000"/>
              <a:gd name="connsiteX9" fmla="*/ 417034 w 1334704"/>
              <a:gd name="connsiteY9" fmla="*/ 153147 h 254000"/>
              <a:gd name="connsiteX10" fmla="*/ 603839 w 1334704"/>
              <a:gd name="connsiteY10" fmla="*/ 242794 h 254000"/>
              <a:gd name="connsiteX11" fmla="*/ 544061 w 1334704"/>
              <a:gd name="connsiteY11" fmla="*/ 242794 h 254000"/>
              <a:gd name="connsiteX12" fmla="*/ 730866 w 1334704"/>
              <a:gd name="connsiteY12" fmla="*/ 145676 h 254000"/>
              <a:gd name="connsiteX13" fmla="*/ 603839 w 1334704"/>
              <a:gd name="connsiteY13" fmla="*/ 242794 h 254000"/>
              <a:gd name="connsiteX14" fmla="*/ 790644 w 1334704"/>
              <a:gd name="connsiteY14" fmla="*/ 145676 h 254000"/>
              <a:gd name="connsiteX15" fmla="*/ 730866 w 1334704"/>
              <a:gd name="connsiteY15" fmla="*/ 145676 h 254000"/>
              <a:gd name="connsiteX16" fmla="*/ 917671 w 1334704"/>
              <a:gd name="connsiteY16" fmla="*/ 242794 h 254000"/>
              <a:gd name="connsiteX17" fmla="*/ 790644 w 1334704"/>
              <a:gd name="connsiteY17" fmla="*/ 145676 h 254000"/>
              <a:gd name="connsiteX18" fmla="*/ 977449 w 1334704"/>
              <a:gd name="connsiteY18" fmla="*/ 235324 h 254000"/>
              <a:gd name="connsiteX19" fmla="*/ 917671 w 1334704"/>
              <a:gd name="connsiteY19" fmla="*/ 242794 h 254000"/>
              <a:gd name="connsiteX20" fmla="*/ 1104476 w 1334704"/>
              <a:gd name="connsiteY20" fmla="*/ 145676 h 254000"/>
              <a:gd name="connsiteX21" fmla="*/ 977449 w 1334704"/>
              <a:gd name="connsiteY21" fmla="*/ 235324 h 254000"/>
              <a:gd name="connsiteX22" fmla="*/ 1164254 w 1334704"/>
              <a:gd name="connsiteY22" fmla="*/ 145676 h 254000"/>
              <a:gd name="connsiteX23" fmla="*/ 1104476 w 1334704"/>
              <a:gd name="connsiteY23" fmla="*/ 145676 h 254000"/>
              <a:gd name="connsiteX24" fmla="*/ 1246448 w 1334704"/>
              <a:gd name="connsiteY24" fmla="*/ 205441 h 254000"/>
              <a:gd name="connsiteX25" fmla="*/ 1164254 w 1334704"/>
              <a:gd name="connsiteY25" fmla="*/ 145676 h 254000"/>
              <a:gd name="connsiteX26" fmla="*/ 1321170 w 1334704"/>
              <a:gd name="connsiteY26" fmla="*/ 190500 h 254000"/>
              <a:gd name="connsiteX27" fmla="*/ 1246448 w 1334704"/>
              <a:gd name="connsiteY27" fmla="*/ 205441 h 254000"/>
              <a:gd name="connsiteX28" fmla="*/ 1321170 w 1334704"/>
              <a:gd name="connsiteY28" fmla="*/ 190500 h 254000"/>
              <a:gd name="connsiteX29" fmla="*/ 1321170 w 1334704"/>
              <a:gd name="connsiteY29" fmla="*/ 190500 h 254000"/>
              <a:gd name="connsiteX30" fmla="*/ 1313698 w 1334704"/>
              <a:gd name="connsiteY30" fmla="*/ 123265 h 254000"/>
              <a:gd name="connsiteX31" fmla="*/ 1321170 w 1334704"/>
              <a:gd name="connsiteY31" fmla="*/ 190500 h 254000"/>
              <a:gd name="connsiteX32" fmla="*/ 1164254 w 1334704"/>
              <a:gd name="connsiteY32" fmla="*/ 11206 h 254000"/>
              <a:gd name="connsiteX33" fmla="*/ 1313698 w 1334704"/>
              <a:gd name="connsiteY33" fmla="*/ 123265 h 254000"/>
              <a:gd name="connsiteX34" fmla="*/ 1104476 w 1334704"/>
              <a:gd name="connsiteY34" fmla="*/ 11206 h 254000"/>
              <a:gd name="connsiteX35" fmla="*/ 1164254 w 1334704"/>
              <a:gd name="connsiteY35" fmla="*/ 11206 h 254000"/>
              <a:gd name="connsiteX36" fmla="*/ 977449 w 1334704"/>
              <a:gd name="connsiteY36" fmla="*/ 108324 h 254000"/>
              <a:gd name="connsiteX37" fmla="*/ 1104476 w 1334704"/>
              <a:gd name="connsiteY37" fmla="*/ 11206 h 254000"/>
              <a:gd name="connsiteX38" fmla="*/ 917671 w 1334704"/>
              <a:gd name="connsiteY38" fmla="*/ 108324 h 254000"/>
              <a:gd name="connsiteX39" fmla="*/ 977449 w 1334704"/>
              <a:gd name="connsiteY39" fmla="*/ 108324 h 254000"/>
              <a:gd name="connsiteX40" fmla="*/ 790644 w 1334704"/>
              <a:gd name="connsiteY40" fmla="*/ 18676 h 254000"/>
              <a:gd name="connsiteX41" fmla="*/ 917671 w 1334704"/>
              <a:gd name="connsiteY41" fmla="*/ 108324 h 254000"/>
              <a:gd name="connsiteX42" fmla="*/ 730866 w 1334704"/>
              <a:gd name="connsiteY42" fmla="*/ 18676 h 254000"/>
              <a:gd name="connsiteX43" fmla="*/ 790644 w 1334704"/>
              <a:gd name="connsiteY43" fmla="*/ 18676 h 254000"/>
              <a:gd name="connsiteX44" fmla="*/ 603839 w 1334704"/>
              <a:gd name="connsiteY44" fmla="*/ 108324 h 254000"/>
              <a:gd name="connsiteX45" fmla="*/ 730866 w 1334704"/>
              <a:gd name="connsiteY45" fmla="*/ 18676 h 254000"/>
              <a:gd name="connsiteX46" fmla="*/ 544061 w 1334704"/>
              <a:gd name="connsiteY46" fmla="*/ 108324 h 254000"/>
              <a:gd name="connsiteX47" fmla="*/ 603839 w 1334704"/>
              <a:gd name="connsiteY47" fmla="*/ 108324 h 254000"/>
              <a:gd name="connsiteX48" fmla="*/ 417034 w 1334704"/>
              <a:gd name="connsiteY48" fmla="*/ 18676 h 254000"/>
              <a:gd name="connsiteX49" fmla="*/ 544061 w 1334704"/>
              <a:gd name="connsiteY49" fmla="*/ 108324 h 254000"/>
              <a:gd name="connsiteX50" fmla="*/ 357256 w 1334704"/>
              <a:gd name="connsiteY50" fmla="*/ 18676 h 254000"/>
              <a:gd name="connsiteX51" fmla="*/ 417034 w 1334704"/>
              <a:gd name="connsiteY51" fmla="*/ 18676 h 254000"/>
              <a:gd name="connsiteX52" fmla="*/ 230229 w 1334704"/>
              <a:gd name="connsiteY52" fmla="*/ 115794 h 254000"/>
              <a:gd name="connsiteX53" fmla="*/ 357256 w 1334704"/>
              <a:gd name="connsiteY53" fmla="*/ 18676 h 254000"/>
              <a:gd name="connsiteX54" fmla="*/ 170451 w 1334704"/>
              <a:gd name="connsiteY54" fmla="*/ 115794 h 254000"/>
              <a:gd name="connsiteX55" fmla="*/ 230229 w 1334704"/>
              <a:gd name="connsiteY55" fmla="*/ 115794 h 254000"/>
              <a:gd name="connsiteX56" fmla="*/ 88257 w 1334704"/>
              <a:gd name="connsiteY56" fmla="*/ 56029 h 254000"/>
              <a:gd name="connsiteX57" fmla="*/ 170451 w 1334704"/>
              <a:gd name="connsiteY57" fmla="*/ 115794 h 254000"/>
              <a:gd name="connsiteX58" fmla="*/ 13535 w 1334704"/>
              <a:gd name="connsiteY58" fmla="*/ 63500 h 254000"/>
              <a:gd name="connsiteX59" fmla="*/ 88257 w 1334704"/>
              <a:gd name="connsiteY59" fmla="*/ 56029 h 254000"/>
              <a:gd name="connsiteX60" fmla="*/ 21007 w 1334704"/>
              <a:gd name="connsiteY60" fmla="*/ 138206 h 254000"/>
              <a:gd name="connsiteX61" fmla="*/ 13535 w 1334704"/>
              <a:gd name="connsiteY61" fmla="*/ 63500 h 25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</a:cxnLst>
            <a:rect l="l" t="t" r="r" b="b"/>
            <a:pathLst>
              <a:path w="1334704" h="254000">
                <a:moveTo>
                  <a:pt x="170451" y="242794"/>
                </a:moveTo>
                <a:lnTo>
                  <a:pt x="21007" y="138206"/>
                </a:lnTo>
                <a:moveTo>
                  <a:pt x="230229" y="242794"/>
                </a:moveTo>
                <a:cubicBezTo>
                  <a:pt x="215284" y="257735"/>
                  <a:pt x="185396" y="257735"/>
                  <a:pt x="170451" y="242794"/>
                </a:cubicBezTo>
                <a:moveTo>
                  <a:pt x="357256" y="153147"/>
                </a:moveTo>
                <a:lnTo>
                  <a:pt x="230229" y="242794"/>
                </a:lnTo>
                <a:moveTo>
                  <a:pt x="417034" y="153147"/>
                </a:moveTo>
                <a:cubicBezTo>
                  <a:pt x="402089" y="138206"/>
                  <a:pt x="372201" y="138206"/>
                  <a:pt x="357256" y="153147"/>
                </a:cubicBezTo>
                <a:moveTo>
                  <a:pt x="544061" y="242794"/>
                </a:moveTo>
                <a:lnTo>
                  <a:pt x="417034" y="153147"/>
                </a:lnTo>
                <a:moveTo>
                  <a:pt x="603839" y="242794"/>
                </a:moveTo>
                <a:cubicBezTo>
                  <a:pt x="588894" y="257735"/>
                  <a:pt x="559006" y="257735"/>
                  <a:pt x="544061" y="242794"/>
                </a:cubicBezTo>
                <a:moveTo>
                  <a:pt x="730866" y="145676"/>
                </a:moveTo>
                <a:lnTo>
                  <a:pt x="603839" y="242794"/>
                </a:lnTo>
                <a:moveTo>
                  <a:pt x="790644" y="145676"/>
                </a:moveTo>
                <a:cubicBezTo>
                  <a:pt x="775699" y="130735"/>
                  <a:pt x="745811" y="130735"/>
                  <a:pt x="730866" y="145676"/>
                </a:cubicBezTo>
                <a:moveTo>
                  <a:pt x="917671" y="242794"/>
                </a:moveTo>
                <a:lnTo>
                  <a:pt x="790644" y="145676"/>
                </a:lnTo>
                <a:moveTo>
                  <a:pt x="977449" y="235324"/>
                </a:moveTo>
                <a:cubicBezTo>
                  <a:pt x="962504" y="250265"/>
                  <a:pt x="932615" y="250265"/>
                  <a:pt x="917671" y="242794"/>
                </a:cubicBezTo>
                <a:moveTo>
                  <a:pt x="1104476" y="145676"/>
                </a:moveTo>
                <a:lnTo>
                  <a:pt x="977449" y="235324"/>
                </a:lnTo>
                <a:moveTo>
                  <a:pt x="1164254" y="145676"/>
                </a:moveTo>
                <a:cubicBezTo>
                  <a:pt x="1149309" y="130735"/>
                  <a:pt x="1119420" y="130735"/>
                  <a:pt x="1104476" y="145676"/>
                </a:cubicBezTo>
                <a:moveTo>
                  <a:pt x="1246448" y="205441"/>
                </a:moveTo>
                <a:lnTo>
                  <a:pt x="1164254" y="145676"/>
                </a:lnTo>
                <a:moveTo>
                  <a:pt x="1321170" y="190500"/>
                </a:moveTo>
                <a:cubicBezTo>
                  <a:pt x="1306225" y="220382"/>
                  <a:pt x="1276337" y="220382"/>
                  <a:pt x="1246448" y="205441"/>
                </a:cubicBezTo>
                <a:moveTo>
                  <a:pt x="1321170" y="190500"/>
                </a:moveTo>
                <a:lnTo>
                  <a:pt x="1321170" y="190500"/>
                </a:lnTo>
                <a:moveTo>
                  <a:pt x="1313698" y="123265"/>
                </a:moveTo>
                <a:cubicBezTo>
                  <a:pt x="1336114" y="138206"/>
                  <a:pt x="1343586" y="168088"/>
                  <a:pt x="1321170" y="190500"/>
                </a:cubicBezTo>
                <a:moveTo>
                  <a:pt x="1164254" y="11206"/>
                </a:moveTo>
                <a:lnTo>
                  <a:pt x="1313698" y="123265"/>
                </a:lnTo>
                <a:moveTo>
                  <a:pt x="1104476" y="11206"/>
                </a:moveTo>
                <a:cubicBezTo>
                  <a:pt x="1119420" y="-3735"/>
                  <a:pt x="1149309" y="-3735"/>
                  <a:pt x="1164254" y="11206"/>
                </a:cubicBezTo>
                <a:moveTo>
                  <a:pt x="977449" y="108324"/>
                </a:moveTo>
                <a:lnTo>
                  <a:pt x="1104476" y="11206"/>
                </a:lnTo>
                <a:moveTo>
                  <a:pt x="917671" y="108324"/>
                </a:moveTo>
                <a:cubicBezTo>
                  <a:pt x="932615" y="123265"/>
                  <a:pt x="962504" y="123265"/>
                  <a:pt x="977449" y="108324"/>
                </a:cubicBezTo>
                <a:moveTo>
                  <a:pt x="790644" y="18676"/>
                </a:moveTo>
                <a:lnTo>
                  <a:pt x="917671" y="108324"/>
                </a:lnTo>
                <a:moveTo>
                  <a:pt x="730866" y="18676"/>
                </a:moveTo>
                <a:cubicBezTo>
                  <a:pt x="745811" y="3735"/>
                  <a:pt x="775699" y="3735"/>
                  <a:pt x="790644" y="18676"/>
                </a:cubicBezTo>
                <a:moveTo>
                  <a:pt x="603839" y="108324"/>
                </a:moveTo>
                <a:lnTo>
                  <a:pt x="730866" y="18676"/>
                </a:lnTo>
                <a:moveTo>
                  <a:pt x="544061" y="108324"/>
                </a:moveTo>
                <a:cubicBezTo>
                  <a:pt x="559006" y="123265"/>
                  <a:pt x="588894" y="123265"/>
                  <a:pt x="603839" y="108324"/>
                </a:cubicBezTo>
                <a:moveTo>
                  <a:pt x="417034" y="18676"/>
                </a:moveTo>
                <a:lnTo>
                  <a:pt x="544061" y="108324"/>
                </a:lnTo>
                <a:moveTo>
                  <a:pt x="357256" y="18676"/>
                </a:moveTo>
                <a:cubicBezTo>
                  <a:pt x="372201" y="3735"/>
                  <a:pt x="394617" y="3735"/>
                  <a:pt x="417034" y="18676"/>
                </a:cubicBezTo>
                <a:moveTo>
                  <a:pt x="230229" y="115794"/>
                </a:moveTo>
                <a:lnTo>
                  <a:pt x="357256" y="18676"/>
                </a:lnTo>
                <a:moveTo>
                  <a:pt x="170451" y="115794"/>
                </a:moveTo>
                <a:cubicBezTo>
                  <a:pt x="185396" y="130735"/>
                  <a:pt x="215284" y="130735"/>
                  <a:pt x="230229" y="115794"/>
                </a:cubicBezTo>
                <a:moveTo>
                  <a:pt x="88257" y="56029"/>
                </a:moveTo>
                <a:lnTo>
                  <a:pt x="170451" y="115794"/>
                </a:lnTo>
                <a:moveTo>
                  <a:pt x="13535" y="63500"/>
                </a:moveTo>
                <a:cubicBezTo>
                  <a:pt x="28479" y="41088"/>
                  <a:pt x="58368" y="33618"/>
                  <a:pt x="88257" y="56029"/>
                </a:cubicBezTo>
                <a:moveTo>
                  <a:pt x="21007" y="138206"/>
                </a:moveTo>
                <a:cubicBezTo>
                  <a:pt x="-1409" y="123265"/>
                  <a:pt x="-8882" y="85912"/>
                  <a:pt x="13535" y="63500"/>
                </a:cubicBezTo>
              </a:path>
            </a:pathLst>
          </a:custGeom>
          <a:noFill/>
          <a:ln w="12702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4" name="EFFECT">
            <a:extLst>
              <a:ext uri="{FF2B5EF4-FFF2-40B4-BE49-F238E27FC236}">
                <a16:creationId xmlns:a16="http://schemas.microsoft.com/office/drawing/2014/main" id="{6F3A9780-B005-402C-AB53-0E6777F553A5}"/>
              </a:ext>
            </a:extLst>
          </p:cNvPr>
          <p:cNvSpPr/>
          <p:nvPr/>
        </p:nvSpPr>
        <p:spPr>
          <a:xfrm>
            <a:off x="7242370" y="803677"/>
            <a:ext cx="343721" cy="343647"/>
          </a:xfrm>
          <a:custGeom>
            <a:avLst/>
            <a:gdLst>
              <a:gd name="connsiteX0" fmla="*/ 343721 w 343721"/>
              <a:gd name="connsiteY0" fmla="*/ 171824 h 343647"/>
              <a:gd name="connsiteX1" fmla="*/ 171861 w 343721"/>
              <a:gd name="connsiteY1" fmla="*/ 343647 h 343647"/>
              <a:gd name="connsiteX2" fmla="*/ 0 w 343721"/>
              <a:gd name="connsiteY2" fmla="*/ 171824 h 343647"/>
              <a:gd name="connsiteX3" fmla="*/ 171861 w 343721"/>
              <a:gd name="connsiteY3" fmla="*/ 0 h 343647"/>
              <a:gd name="connsiteX4" fmla="*/ 343721 w 343721"/>
              <a:gd name="connsiteY4" fmla="*/ 171824 h 343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3721" h="343647">
                <a:moveTo>
                  <a:pt x="343721" y="171824"/>
                </a:moveTo>
                <a:cubicBezTo>
                  <a:pt x="343721" y="268941"/>
                  <a:pt x="268999" y="343647"/>
                  <a:pt x="171861" y="343647"/>
                </a:cubicBezTo>
                <a:cubicBezTo>
                  <a:pt x="82194" y="343647"/>
                  <a:pt x="0" y="268941"/>
                  <a:pt x="0" y="171824"/>
                </a:cubicBezTo>
                <a:cubicBezTo>
                  <a:pt x="0" y="74706"/>
                  <a:pt x="82194" y="0"/>
                  <a:pt x="171861" y="0"/>
                </a:cubicBezTo>
                <a:cubicBezTo>
                  <a:pt x="268999" y="0"/>
                  <a:pt x="343721" y="74706"/>
                  <a:pt x="343721" y="171824"/>
                </a:cubicBezTo>
              </a:path>
            </a:pathLst>
          </a:custGeom>
          <a:noFill/>
          <a:ln w="12702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5" name="EFFECT">
            <a:extLst>
              <a:ext uri="{FF2B5EF4-FFF2-40B4-BE49-F238E27FC236}">
                <a16:creationId xmlns:a16="http://schemas.microsoft.com/office/drawing/2014/main" id="{FCDFE70A-ADB9-4874-B7B0-B5920BE8F16C}"/>
              </a:ext>
            </a:extLst>
          </p:cNvPr>
          <p:cNvSpPr/>
          <p:nvPr/>
        </p:nvSpPr>
        <p:spPr>
          <a:xfrm>
            <a:off x="8154180" y="3613068"/>
            <a:ext cx="1840546" cy="350264"/>
          </a:xfrm>
          <a:custGeom>
            <a:avLst/>
            <a:gdLst>
              <a:gd name="connsiteX0" fmla="*/ 170451 w 1334704"/>
              <a:gd name="connsiteY0" fmla="*/ 242794 h 254000"/>
              <a:gd name="connsiteX1" fmla="*/ 21007 w 1334704"/>
              <a:gd name="connsiteY1" fmla="*/ 138206 h 254000"/>
              <a:gd name="connsiteX2" fmla="*/ 230229 w 1334704"/>
              <a:gd name="connsiteY2" fmla="*/ 242794 h 254000"/>
              <a:gd name="connsiteX3" fmla="*/ 170451 w 1334704"/>
              <a:gd name="connsiteY3" fmla="*/ 242794 h 254000"/>
              <a:gd name="connsiteX4" fmla="*/ 357256 w 1334704"/>
              <a:gd name="connsiteY4" fmla="*/ 153147 h 254000"/>
              <a:gd name="connsiteX5" fmla="*/ 230229 w 1334704"/>
              <a:gd name="connsiteY5" fmla="*/ 242794 h 254000"/>
              <a:gd name="connsiteX6" fmla="*/ 417034 w 1334704"/>
              <a:gd name="connsiteY6" fmla="*/ 153147 h 254000"/>
              <a:gd name="connsiteX7" fmla="*/ 357256 w 1334704"/>
              <a:gd name="connsiteY7" fmla="*/ 153147 h 254000"/>
              <a:gd name="connsiteX8" fmla="*/ 544061 w 1334704"/>
              <a:gd name="connsiteY8" fmla="*/ 242794 h 254000"/>
              <a:gd name="connsiteX9" fmla="*/ 417034 w 1334704"/>
              <a:gd name="connsiteY9" fmla="*/ 153147 h 254000"/>
              <a:gd name="connsiteX10" fmla="*/ 603839 w 1334704"/>
              <a:gd name="connsiteY10" fmla="*/ 242794 h 254000"/>
              <a:gd name="connsiteX11" fmla="*/ 544061 w 1334704"/>
              <a:gd name="connsiteY11" fmla="*/ 242794 h 254000"/>
              <a:gd name="connsiteX12" fmla="*/ 730866 w 1334704"/>
              <a:gd name="connsiteY12" fmla="*/ 145676 h 254000"/>
              <a:gd name="connsiteX13" fmla="*/ 603839 w 1334704"/>
              <a:gd name="connsiteY13" fmla="*/ 242794 h 254000"/>
              <a:gd name="connsiteX14" fmla="*/ 790644 w 1334704"/>
              <a:gd name="connsiteY14" fmla="*/ 145676 h 254000"/>
              <a:gd name="connsiteX15" fmla="*/ 730866 w 1334704"/>
              <a:gd name="connsiteY15" fmla="*/ 145676 h 254000"/>
              <a:gd name="connsiteX16" fmla="*/ 917671 w 1334704"/>
              <a:gd name="connsiteY16" fmla="*/ 242794 h 254000"/>
              <a:gd name="connsiteX17" fmla="*/ 790644 w 1334704"/>
              <a:gd name="connsiteY17" fmla="*/ 145676 h 254000"/>
              <a:gd name="connsiteX18" fmla="*/ 977449 w 1334704"/>
              <a:gd name="connsiteY18" fmla="*/ 235324 h 254000"/>
              <a:gd name="connsiteX19" fmla="*/ 917671 w 1334704"/>
              <a:gd name="connsiteY19" fmla="*/ 242794 h 254000"/>
              <a:gd name="connsiteX20" fmla="*/ 1104476 w 1334704"/>
              <a:gd name="connsiteY20" fmla="*/ 145676 h 254000"/>
              <a:gd name="connsiteX21" fmla="*/ 977449 w 1334704"/>
              <a:gd name="connsiteY21" fmla="*/ 235324 h 254000"/>
              <a:gd name="connsiteX22" fmla="*/ 1164254 w 1334704"/>
              <a:gd name="connsiteY22" fmla="*/ 145676 h 254000"/>
              <a:gd name="connsiteX23" fmla="*/ 1104476 w 1334704"/>
              <a:gd name="connsiteY23" fmla="*/ 145676 h 254000"/>
              <a:gd name="connsiteX24" fmla="*/ 1246448 w 1334704"/>
              <a:gd name="connsiteY24" fmla="*/ 205441 h 254000"/>
              <a:gd name="connsiteX25" fmla="*/ 1164254 w 1334704"/>
              <a:gd name="connsiteY25" fmla="*/ 145676 h 254000"/>
              <a:gd name="connsiteX26" fmla="*/ 1321170 w 1334704"/>
              <a:gd name="connsiteY26" fmla="*/ 190500 h 254000"/>
              <a:gd name="connsiteX27" fmla="*/ 1246448 w 1334704"/>
              <a:gd name="connsiteY27" fmla="*/ 205441 h 254000"/>
              <a:gd name="connsiteX28" fmla="*/ 1321170 w 1334704"/>
              <a:gd name="connsiteY28" fmla="*/ 190500 h 254000"/>
              <a:gd name="connsiteX29" fmla="*/ 1321170 w 1334704"/>
              <a:gd name="connsiteY29" fmla="*/ 190500 h 254000"/>
              <a:gd name="connsiteX30" fmla="*/ 1313698 w 1334704"/>
              <a:gd name="connsiteY30" fmla="*/ 123265 h 254000"/>
              <a:gd name="connsiteX31" fmla="*/ 1321170 w 1334704"/>
              <a:gd name="connsiteY31" fmla="*/ 190500 h 254000"/>
              <a:gd name="connsiteX32" fmla="*/ 1164254 w 1334704"/>
              <a:gd name="connsiteY32" fmla="*/ 11206 h 254000"/>
              <a:gd name="connsiteX33" fmla="*/ 1313698 w 1334704"/>
              <a:gd name="connsiteY33" fmla="*/ 123265 h 254000"/>
              <a:gd name="connsiteX34" fmla="*/ 1104476 w 1334704"/>
              <a:gd name="connsiteY34" fmla="*/ 11206 h 254000"/>
              <a:gd name="connsiteX35" fmla="*/ 1164254 w 1334704"/>
              <a:gd name="connsiteY35" fmla="*/ 11206 h 254000"/>
              <a:gd name="connsiteX36" fmla="*/ 977449 w 1334704"/>
              <a:gd name="connsiteY36" fmla="*/ 108324 h 254000"/>
              <a:gd name="connsiteX37" fmla="*/ 1104476 w 1334704"/>
              <a:gd name="connsiteY37" fmla="*/ 11206 h 254000"/>
              <a:gd name="connsiteX38" fmla="*/ 917671 w 1334704"/>
              <a:gd name="connsiteY38" fmla="*/ 108324 h 254000"/>
              <a:gd name="connsiteX39" fmla="*/ 977449 w 1334704"/>
              <a:gd name="connsiteY39" fmla="*/ 108324 h 254000"/>
              <a:gd name="connsiteX40" fmla="*/ 790644 w 1334704"/>
              <a:gd name="connsiteY40" fmla="*/ 18676 h 254000"/>
              <a:gd name="connsiteX41" fmla="*/ 917671 w 1334704"/>
              <a:gd name="connsiteY41" fmla="*/ 108324 h 254000"/>
              <a:gd name="connsiteX42" fmla="*/ 730866 w 1334704"/>
              <a:gd name="connsiteY42" fmla="*/ 18676 h 254000"/>
              <a:gd name="connsiteX43" fmla="*/ 790644 w 1334704"/>
              <a:gd name="connsiteY43" fmla="*/ 18676 h 254000"/>
              <a:gd name="connsiteX44" fmla="*/ 603839 w 1334704"/>
              <a:gd name="connsiteY44" fmla="*/ 108324 h 254000"/>
              <a:gd name="connsiteX45" fmla="*/ 730866 w 1334704"/>
              <a:gd name="connsiteY45" fmla="*/ 18676 h 254000"/>
              <a:gd name="connsiteX46" fmla="*/ 544061 w 1334704"/>
              <a:gd name="connsiteY46" fmla="*/ 108324 h 254000"/>
              <a:gd name="connsiteX47" fmla="*/ 603839 w 1334704"/>
              <a:gd name="connsiteY47" fmla="*/ 108324 h 254000"/>
              <a:gd name="connsiteX48" fmla="*/ 417034 w 1334704"/>
              <a:gd name="connsiteY48" fmla="*/ 18676 h 254000"/>
              <a:gd name="connsiteX49" fmla="*/ 544061 w 1334704"/>
              <a:gd name="connsiteY49" fmla="*/ 108324 h 254000"/>
              <a:gd name="connsiteX50" fmla="*/ 357256 w 1334704"/>
              <a:gd name="connsiteY50" fmla="*/ 18676 h 254000"/>
              <a:gd name="connsiteX51" fmla="*/ 417034 w 1334704"/>
              <a:gd name="connsiteY51" fmla="*/ 18676 h 254000"/>
              <a:gd name="connsiteX52" fmla="*/ 230229 w 1334704"/>
              <a:gd name="connsiteY52" fmla="*/ 115794 h 254000"/>
              <a:gd name="connsiteX53" fmla="*/ 357256 w 1334704"/>
              <a:gd name="connsiteY53" fmla="*/ 18676 h 254000"/>
              <a:gd name="connsiteX54" fmla="*/ 170451 w 1334704"/>
              <a:gd name="connsiteY54" fmla="*/ 115794 h 254000"/>
              <a:gd name="connsiteX55" fmla="*/ 230229 w 1334704"/>
              <a:gd name="connsiteY55" fmla="*/ 115794 h 254000"/>
              <a:gd name="connsiteX56" fmla="*/ 88257 w 1334704"/>
              <a:gd name="connsiteY56" fmla="*/ 56029 h 254000"/>
              <a:gd name="connsiteX57" fmla="*/ 170451 w 1334704"/>
              <a:gd name="connsiteY57" fmla="*/ 115794 h 254000"/>
              <a:gd name="connsiteX58" fmla="*/ 13535 w 1334704"/>
              <a:gd name="connsiteY58" fmla="*/ 63500 h 254000"/>
              <a:gd name="connsiteX59" fmla="*/ 88257 w 1334704"/>
              <a:gd name="connsiteY59" fmla="*/ 56029 h 254000"/>
              <a:gd name="connsiteX60" fmla="*/ 21007 w 1334704"/>
              <a:gd name="connsiteY60" fmla="*/ 138206 h 254000"/>
              <a:gd name="connsiteX61" fmla="*/ 13535 w 1334704"/>
              <a:gd name="connsiteY61" fmla="*/ 63500 h 25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</a:cxnLst>
            <a:rect l="l" t="t" r="r" b="b"/>
            <a:pathLst>
              <a:path w="1334704" h="254000">
                <a:moveTo>
                  <a:pt x="170451" y="242794"/>
                </a:moveTo>
                <a:lnTo>
                  <a:pt x="21007" y="138206"/>
                </a:lnTo>
                <a:moveTo>
                  <a:pt x="230229" y="242794"/>
                </a:moveTo>
                <a:cubicBezTo>
                  <a:pt x="215284" y="257735"/>
                  <a:pt x="185396" y="257735"/>
                  <a:pt x="170451" y="242794"/>
                </a:cubicBezTo>
                <a:moveTo>
                  <a:pt x="357256" y="153147"/>
                </a:moveTo>
                <a:lnTo>
                  <a:pt x="230229" y="242794"/>
                </a:lnTo>
                <a:moveTo>
                  <a:pt x="417034" y="153147"/>
                </a:moveTo>
                <a:cubicBezTo>
                  <a:pt x="402089" y="138206"/>
                  <a:pt x="372201" y="138206"/>
                  <a:pt x="357256" y="153147"/>
                </a:cubicBezTo>
                <a:moveTo>
                  <a:pt x="544061" y="242794"/>
                </a:moveTo>
                <a:lnTo>
                  <a:pt x="417034" y="153147"/>
                </a:lnTo>
                <a:moveTo>
                  <a:pt x="603839" y="242794"/>
                </a:moveTo>
                <a:cubicBezTo>
                  <a:pt x="588894" y="257735"/>
                  <a:pt x="559006" y="257735"/>
                  <a:pt x="544061" y="242794"/>
                </a:cubicBezTo>
                <a:moveTo>
                  <a:pt x="730866" y="145676"/>
                </a:moveTo>
                <a:lnTo>
                  <a:pt x="603839" y="242794"/>
                </a:lnTo>
                <a:moveTo>
                  <a:pt x="790644" y="145676"/>
                </a:moveTo>
                <a:cubicBezTo>
                  <a:pt x="775699" y="130735"/>
                  <a:pt x="745811" y="130735"/>
                  <a:pt x="730866" y="145676"/>
                </a:cubicBezTo>
                <a:moveTo>
                  <a:pt x="917671" y="242794"/>
                </a:moveTo>
                <a:lnTo>
                  <a:pt x="790644" y="145676"/>
                </a:lnTo>
                <a:moveTo>
                  <a:pt x="977449" y="235324"/>
                </a:moveTo>
                <a:cubicBezTo>
                  <a:pt x="962504" y="250265"/>
                  <a:pt x="932615" y="250265"/>
                  <a:pt x="917671" y="242794"/>
                </a:cubicBezTo>
                <a:moveTo>
                  <a:pt x="1104476" y="145676"/>
                </a:moveTo>
                <a:lnTo>
                  <a:pt x="977449" y="235324"/>
                </a:lnTo>
                <a:moveTo>
                  <a:pt x="1164254" y="145676"/>
                </a:moveTo>
                <a:cubicBezTo>
                  <a:pt x="1149309" y="130735"/>
                  <a:pt x="1119420" y="130735"/>
                  <a:pt x="1104476" y="145676"/>
                </a:cubicBezTo>
                <a:moveTo>
                  <a:pt x="1246448" y="205441"/>
                </a:moveTo>
                <a:lnTo>
                  <a:pt x="1164254" y="145676"/>
                </a:lnTo>
                <a:moveTo>
                  <a:pt x="1321170" y="190500"/>
                </a:moveTo>
                <a:cubicBezTo>
                  <a:pt x="1306225" y="220382"/>
                  <a:pt x="1276337" y="220382"/>
                  <a:pt x="1246448" y="205441"/>
                </a:cubicBezTo>
                <a:moveTo>
                  <a:pt x="1321170" y="190500"/>
                </a:moveTo>
                <a:lnTo>
                  <a:pt x="1321170" y="190500"/>
                </a:lnTo>
                <a:moveTo>
                  <a:pt x="1313698" y="123265"/>
                </a:moveTo>
                <a:cubicBezTo>
                  <a:pt x="1336114" y="138206"/>
                  <a:pt x="1343586" y="168088"/>
                  <a:pt x="1321170" y="190500"/>
                </a:cubicBezTo>
                <a:moveTo>
                  <a:pt x="1164254" y="11206"/>
                </a:moveTo>
                <a:lnTo>
                  <a:pt x="1313698" y="123265"/>
                </a:lnTo>
                <a:moveTo>
                  <a:pt x="1104476" y="11206"/>
                </a:moveTo>
                <a:cubicBezTo>
                  <a:pt x="1119420" y="-3735"/>
                  <a:pt x="1149309" y="-3735"/>
                  <a:pt x="1164254" y="11206"/>
                </a:cubicBezTo>
                <a:moveTo>
                  <a:pt x="977449" y="108324"/>
                </a:moveTo>
                <a:lnTo>
                  <a:pt x="1104476" y="11206"/>
                </a:lnTo>
                <a:moveTo>
                  <a:pt x="917671" y="108324"/>
                </a:moveTo>
                <a:cubicBezTo>
                  <a:pt x="932615" y="123265"/>
                  <a:pt x="962504" y="123265"/>
                  <a:pt x="977449" y="108324"/>
                </a:cubicBezTo>
                <a:moveTo>
                  <a:pt x="790644" y="18676"/>
                </a:moveTo>
                <a:lnTo>
                  <a:pt x="917671" y="108324"/>
                </a:lnTo>
                <a:moveTo>
                  <a:pt x="730866" y="18676"/>
                </a:moveTo>
                <a:cubicBezTo>
                  <a:pt x="745811" y="3735"/>
                  <a:pt x="775699" y="3735"/>
                  <a:pt x="790644" y="18676"/>
                </a:cubicBezTo>
                <a:moveTo>
                  <a:pt x="603839" y="108324"/>
                </a:moveTo>
                <a:lnTo>
                  <a:pt x="730866" y="18676"/>
                </a:lnTo>
                <a:moveTo>
                  <a:pt x="544061" y="108324"/>
                </a:moveTo>
                <a:cubicBezTo>
                  <a:pt x="559006" y="123265"/>
                  <a:pt x="588894" y="123265"/>
                  <a:pt x="603839" y="108324"/>
                </a:cubicBezTo>
                <a:moveTo>
                  <a:pt x="417034" y="18676"/>
                </a:moveTo>
                <a:lnTo>
                  <a:pt x="544061" y="108324"/>
                </a:lnTo>
                <a:moveTo>
                  <a:pt x="357256" y="18676"/>
                </a:moveTo>
                <a:cubicBezTo>
                  <a:pt x="372201" y="3735"/>
                  <a:pt x="394617" y="3735"/>
                  <a:pt x="417034" y="18676"/>
                </a:cubicBezTo>
                <a:moveTo>
                  <a:pt x="230229" y="115794"/>
                </a:moveTo>
                <a:lnTo>
                  <a:pt x="357256" y="18676"/>
                </a:lnTo>
                <a:moveTo>
                  <a:pt x="170451" y="115794"/>
                </a:moveTo>
                <a:cubicBezTo>
                  <a:pt x="185396" y="130735"/>
                  <a:pt x="215284" y="130735"/>
                  <a:pt x="230229" y="115794"/>
                </a:cubicBezTo>
                <a:moveTo>
                  <a:pt x="88257" y="56029"/>
                </a:moveTo>
                <a:lnTo>
                  <a:pt x="170451" y="115794"/>
                </a:lnTo>
                <a:moveTo>
                  <a:pt x="13535" y="63500"/>
                </a:moveTo>
                <a:cubicBezTo>
                  <a:pt x="28479" y="41088"/>
                  <a:pt x="58368" y="33618"/>
                  <a:pt x="88257" y="56029"/>
                </a:cubicBezTo>
                <a:moveTo>
                  <a:pt x="21007" y="138206"/>
                </a:moveTo>
                <a:cubicBezTo>
                  <a:pt x="-1409" y="123265"/>
                  <a:pt x="-8882" y="85912"/>
                  <a:pt x="13535" y="63500"/>
                </a:cubicBezTo>
              </a:path>
            </a:pathLst>
          </a:custGeom>
          <a:noFill/>
          <a:ln w="12702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6" name="EFFECT">
            <a:extLst>
              <a:ext uri="{FF2B5EF4-FFF2-40B4-BE49-F238E27FC236}">
                <a16:creationId xmlns:a16="http://schemas.microsoft.com/office/drawing/2014/main" id="{E71712F0-B946-4C6D-929B-326999109609}"/>
              </a:ext>
            </a:extLst>
          </p:cNvPr>
          <p:cNvSpPr/>
          <p:nvPr/>
        </p:nvSpPr>
        <p:spPr>
          <a:xfrm>
            <a:off x="410808" y="4004652"/>
            <a:ext cx="343721" cy="343647"/>
          </a:xfrm>
          <a:custGeom>
            <a:avLst/>
            <a:gdLst>
              <a:gd name="connsiteX0" fmla="*/ 343721 w 343721"/>
              <a:gd name="connsiteY0" fmla="*/ 171824 h 343647"/>
              <a:gd name="connsiteX1" fmla="*/ 171861 w 343721"/>
              <a:gd name="connsiteY1" fmla="*/ 343647 h 343647"/>
              <a:gd name="connsiteX2" fmla="*/ 0 w 343721"/>
              <a:gd name="connsiteY2" fmla="*/ 171824 h 343647"/>
              <a:gd name="connsiteX3" fmla="*/ 171861 w 343721"/>
              <a:gd name="connsiteY3" fmla="*/ 0 h 343647"/>
              <a:gd name="connsiteX4" fmla="*/ 343721 w 343721"/>
              <a:gd name="connsiteY4" fmla="*/ 171824 h 343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3721" h="343647">
                <a:moveTo>
                  <a:pt x="343721" y="171824"/>
                </a:moveTo>
                <a:cubicBezTo>
                  <a:pt x="343721" y="268941"/>
                  <a:pt x="268999" y="343647"/>
                  <a:pt x="171861" y="343647"/>
                </a:cubicBezTo>
                <a:cubicBezTo>
                  <a:pt x="82194" y="343647"/>
                  <a:pt x="0" y="268941"/>
                  <a:pt x="0" y="171824"/>
                </a:cubicBezTo>
                <a:cubicBezTo>
                  <a:pt x="0" y="74706"/>
                  <a:pt x="82194" y="0"/>
                  <a:pt x="171861" y="0"/>
                </a:cubicBezTo>
                <a:cubicBezTo>
                  <a:pt x="268999" y="0"/>
                  <a:pt x="343721" y="74706"/>
                  <a:pt x="343721" y="171824"/>
                </a:cubicBezTo>
              </a:path>
            </a:pathLst>
          </a:custGeom>
          <a:noFill/>
          <a:ln w="12702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440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Click="0" advTm="0">
        <p14:flythrough dir="out"/>
      </p:transition>
    </mc:Choice>
    <mc:Fallback xmlns="">
      <p:transition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3500" fill="hold"/>
                                        <p:tgtEl>
                                          <p:spTgt spid="64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3500" fill="hold"/>
                                        <p:tgtEl>
                                          <p:spTgt spid="56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6" dur="3500" fill="hold"/>
                                        <p:tgtEl>
                                          <p:spTgt spid="57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8" dur="3500" fill="hold"/>
                                        <p:tgtEl>
                                          <p:spTgt spid="50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" presetClass="entr" presetSubtype="1" decel="100000" fill="hold" grpId="0" nodeType="withEffect">
                                  <p:stCondLst>
                                    <p:cond delay="7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49" presetClass="entr" presetSubtype="0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49" presetClass="entr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4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4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410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4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41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41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410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4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49" presetClass="entr" presetSubtype="0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49" presetClass="entr" presetSubtype="0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49" presetClass="entr" presetSubtype="0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49" presetClass="entr" presetSubtype="0" decel="10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41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41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410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0" dur="1000"/>
                                        <p:tgtEl>
                                          <p:spTgt spid="4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49" presetClass="entr" presetSubtype="0" decel="10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6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49" presetClass="entr" presetSubtype="0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41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41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41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2" dur="1000"/>
                                        <p:tgtEl>
                                          <p:spTgt spid="4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50" presetClass="entr" presetSubtype="0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5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7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50" presetClass="entr" presetSubtype="0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0" dur="10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10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2" dur="10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50" presetClass="entr" presetSubtype="0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5" dur="10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10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7" dur="10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50" presetClass="entr" presetSubtype="0" decel="10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0" dur="10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10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1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50" presetClass="entr" presetSubtype="0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5" dur="10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10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7" dur="10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50" presetClass="entr" presetSubtype="0" decel="10000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0" dur="10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10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2" dur="10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22" presetClass="entr" presetSubtype="1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5" dur="75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22" presetClass="entr" presetSubtype="1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8" dur="75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22" presetClass="entr" presetSubtype="1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1" dur="75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22" presetClass="entr" presetSubtype="1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4" dur="75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22" presetClass="entr" presetSubtype="1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7" dur="75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22" presetClass="entr" presetSubtype="1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0" dur="75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3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63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-2.34568E-6 L 0.10347 -2.34568E-6 " pathEditMode="relative" rAng="0" ptsTypes="AA">
                                      <p:cBhvr>
                                        <p:cTn id="175" dur="7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174" y="0"/>
                                    </p:animMotion>
                                  </p:childTnLst>
                                </p:cTn>
                              </p:par>
                              <p:par>
                                <p:cTn id="176" presetID="49" presetClass="entr" presetSubtype="0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8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0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1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42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3.82716E-6 L 0.07466 -0.09723 " pathEditMode="relative" rAng="0" ptsTypes="AA">
                                      <p:cBhvr>
                                        <p:cTn id="183" dur="7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33" y="-4877"/>
                                    </p:animMotion>
                                  </p:childTnLst>
                                </p:cTn>
                              </p:par>
                              <p:par>
                                <p:cTn id="184" presetID="22" presetClass="entr" presetSubtype="2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6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63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2.46914E-7 L -0.13733 2.46914E-7 " pathEditMode="relative" rAng="0" ptsTypes="AA">
                                      <p:cBhvr>
                                        <p:cTn id="188" dur="7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875" y="0"/>
                                    </p:animMotion>
                                  </p:childTnLst>
                                </p:cTn>
                              </p:par>
                              <p:par>
                                <p:cTn id="189" presetID="49" presetClass="entr" presetSubtype="0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1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2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4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5" presetID="42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2.96296E-6 L -0.0224 -0.27809 " pathEditMode="relative" rAng="0" ptsTypes="AA">
                                      <p:cBhvr>
                                        <p:cTn id="196" dur="7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28" y="-1392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50" grpId="1" animBg="1"/>
      <p:bldP spid="56" grpId="0" animBg="1"/>
      <p:bldP spid="56" grpId="1" animBg="1"/>
      <p:bldP spid="57" grpId="0" animBg="1"/>
      <p:bldP spid="57" grpId="1" animBg="1"/>
      <p:bldP spid="64" grpId="0" animBg="1"/>
      <p:bldP spid="64" grpId="1" animBg="1"/>
      <p:bldP spid="18" grpId="0" build="p"/>
      <p:bldP spid="19" grpId="0" build="p"/>
      <p:bldP spid="20" grpId="0" build="p"/>
      <p:bldP spid="21" grpId="0" build="p"/>
      <p:bldP spid="22" grpId="0" build="p"/>
      <p:bldP spid="23" grpId="0" build="p"/>
      <p:bldP spid="24" grpId="0" build="p"/>
      <p:bldP spid="25" grpId="0" build="p"/>
      <p:bldP spid="26" grpId="0" build="p"/>
      <p:bldP spid="27" grpId="0" build="p"/>
      <p:bldP spid="28" grpId="0" build="p"/>
      <p:bldP spid="29" grpId="0" build="p"/>
      <p:bldP spid="4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43" grpId="0" animBg="1"/>
      <p:bldP spid="4111" grpId="0" animBg="1"/>
      <p:bldP spid="65" grpId="0" build="p"/>
      <p:bldP spid="66" grpId="0" animBg="1"/>
      <p:bldP spid="73" grpId="0" animBg="1"/>
      <p:bldP spid="73" grpId="1" animBg="1"/>
      <p:bldP spid="74" grpId="0" animBg="1"/>
      <p:bldP spid="74" grpId="1" animBg="1"/>
      <p:bldP spid="75" grpId="0" animBg="1"/>
      <p:bldP spid="75" grpId="1" animBg="1"/>
      <p:bldP spid="76" grpId="0" animBg="1"/>
      <p:bldP spid="76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>
            <a:extLst>
              <a:ext uri="{FF2B5EF4-FFF2-40B4-BE49-F238E27FC236}">
                <a16:creationId xmlns:a16="http://schemas.microsoft.com/office/drawing/2014/main" id="{62441A61-87C0-461A-8534-DD1080AC64FA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r:embed="rId3">
              <a:grayscl/>
            </a:blip>
            <a:srcRect/>
            <a:stretch>
              <a:fillRect t="-9260" b="-926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COLOR">
            <a:extLst>
              <a:ext uri="{FF2B5EF4-FFF2-40B4-BE49-F238E27FC236}">
                <a16:creationId xmlns:a16="http://schemas.microsoft.com/office/drawing/2014/main" id="{2BDE5C4F-DE15-4D78-8856-9187FCB80A12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E6D6B8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SHAPE">
            <a:extLst>
              <a:ext uri="{FF2B5EF4-FFF2-40B4-BE49-F238E27FC236}">
                <a16:creationId xmlns:a16="http://schemas.microsoft.com/office/drawing/2014/main" id="{5736095F-19DD-4ECB-A55B-12F5099107C2}"/>
              </a:ext>
            </a:extLst>
          </p:cNvPr>
          <p:cNvSpPr/>
          <p:nvPr/>
        </p:nvSpPr>
        <p:spPr>
          <a:xfrm>
            <a:off x="-1" y="2160356"/>
            <a:ext cx="6803362" cy="3010615"/>
          </a:xfrm>
          <a:custGeom>
            <a:avLst/>
            <a:gdLst>
              <a:gd name="connsiteX0" fmla="*/ 5765535 w 8234837"/>
              <a:gd name="connsiteY0" fmla="*/ 1268336 h 3644070"/>
              <a:gd name="connsiteX1" fmla="*/ 2006069 w 8234837"/>
              <a:gd name="connsiteY1" fmla="*/ 2030870 h 3644070"/>
              <a:gd name="connsiteX2" fmla="*/ 2258742 w 8234837"/>
              <a:gd name="connsiteY2" fmla="*/ 0 h 3644070"/>
              <a:gd name="connsiteX3" fmla="*/ 0 w 8234837"/>
              <a:gd name="connsiteY3" fmla="*/ 593934 h 3644070"/>
              <a:gd name="connsiteX4" fmla="*/ 0 w 8234837"/>
              <a:gd name="connsiteY4" fmla="*/ 3644071 h 3644070"/>
              <a:gd name="connsiteX5" fmla="*/ 8234837 w 8234837"/>
              <a:gd name="connsiteY5" fmla="*/ 3644071 h 3644070"/>
              <a:gd name="connsiteX6" fmla="*/ 5765535 w 8234837"/>
              <a:gd name="connsiteY6" fmla="*/ 1268336 h 3644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234837" h="3644070">
                <a:moveTo>
                  <a:pt x="5765535" y="1268336"/>
                </a:moveTo>
                <a:cubicBezTo>
                  <a:pt x="4061907" y="1065249"/>
                  <a:pt x="2871282" y="3073128"/>
                  <a:pt x="2006069" y="2030870"/>
                </a:cubicBezTo>
                <a:cubicBezTo>
                  <a:pt x="1144685" y="988612"/>
                  <a:pt x="2258742" y="0"/>
                  <a:pt x="2258742" y="0"/>
                </a:cubicBezTo>
                <a:lnTo>
                  <a:pt x="0" y="593934"/>
                </a:lnTo>
                <a:lnTo>
                  <a:pt x="0" y="3644071"/>
                </a:lnTo>
                <a:lnTo>
                  <a:pt x="8234837" y="3644071"/>
                </a:lnTo>
                <a:cubicBezTo>
                  <a:pt x="7936224" y="2329753"/>
                  <a:pt x="6940846" y="1410114"/>
                  <a:pt x="5765535" y="1268336"/>
                </a:cubicBezTo>
                <a:close/>
              </a:path>
            </a:pathLst>
          </a:custGeom>
          <a:gradFill flip="none" rotWithShape="1">
            <a:gsLst>
              <a:gs pos="0">
                <a:srgbClr val="DBC399"/>
              </a:gs>
              <a:gs pos="100000">
                <a:srgbClr val="D3B683">
                  <a:alpha val="31000"/>
                </a:srgbClr>
              </a:gs>
            </a:gsLst>
            <a:lin ang="5400000" scaled="1"/>
            <a:tileRect/>
          </a:gradFill>
          <a:ln w="382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" name="SHAPE">
            <a:extLst>
              <a:ext uri="{FF2B5EF4-FFF2-40B4-BE49-F238E27FC236}">
                <a16:creationId xmlns:a16="http://schemas.microsoft.com/office/drawing/2014/main" id="{AA6823D3-5712-41CE-BD5B-D4D5DFDBBE51}"/>
              </a:ext>
            </a:extLst>
          </p:cNvPr>
          <p:cNvSpPr/>
          <p:nvPr/>
        </p:nvSpPr>
        <p:spPr>
          <a:xfrm>
            <a:off x="0" y="-1"/>
            <a:ext cx="3048000" cy="5161815"/>
          </a:xfrm>
          <a:custGeom>
            <a:avLst/>
            <a:gdLst>
              <a:gd name="connsiteX0" fmla="*/ 1722769 w 3751486"/>
              <a:gd name="connsiteY0" fmla="*/ 6353175 h 6353175"/>
              <a:gd name="connsiteX1" fmla="*/ 1496895 w 3751486"/>
              <a:gd name="connsiteY1" fmla="*/ 4893248 h 6353175"/>
              <a:gd name="connsiteX2" fmla="*/ 1244222 w 3751486"/>
              <a:gd name="connsiteY2" fmla="*/ 3291543 h 6353175"/>
              <a:gd name="connsiteX3" fmla="*/ 3300060 w 3751486"/>
              <a:gd name="connsiteY3" fmla="*/ 3011819 h 6353175"/>
              <a:gd name="connsiteX4" fmla="*/ 3326859 w 3751486"/>
              <a:gd name="connsiteY4" fmla="*/ 1030762 h 6353175"/>
              <a:gd name="connsiteX5" fmla="*/ 3541248 w 3751486"/>
              <a:gd name="connsiteY5" fmla="*/ 0 h 6353175"/>
              <a:gd name="connsiteX6" fmla="*/ 0 w 3751486"/>
              <a:gd name="connsiteY6" fmla="*/ 0 h 6353175"/>
              <a:gd name="connsiteX7" fmla="*/ 0 w 3751486"/>
              <a:gd name="connsiteY7" fmla="*/ 6353175 h 6353175"/>
              <a:gd name="connsiteX8" fmla="*/ 1722769 w 3751486"/>
              <a:gd name="connsiteY8" fmla="*/ 6353175 h 6353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51486" h="6353175">
                <a:moveTo>
                  <a:pt x="1722769" y="6353175"/>
                </a:moveTo>
                <a:cubicBezTo>
                  <a:pt x="2025211" y="5801392"/>
                  <a:pt x="1845277" y="5146149"/>
                  <a:pt x="1496895" y="4893248"/>
                </a:cubicBezTo>
                <a:cubicBezTo>
                  <a:pt x="937952" y="4487074"/>
                  <a:pt x="635510" y="3724539"/>
                  <a:pt x="1244222" y="3291543"/>
                </a:cubicBezTo>
                <a:cubicBezTo>
                  <a:pt x="1852934" y="2858546"/>
                  <a:pt x="2557355" y="3575098"/>
                  <a:pt x="3300060" y="3011819"/>
                </a:cubicBezTo>
                <a:cubicBezTo>
                  <a:pt x="4023624" y="2463867"/>
                  <a:pt x="3759466" y="1816288"/>
                  <a:pt x="3326859" y="1030762"/>
                </a:cubicBezTo>
                <a:cubicBezTo>
                  <a:pt x="3093328" y="601597"/>
                  <a:pt x="3300060" y="241405"/>
                  <a:pt x="3541248" y="0"/>
                </a:cubicBezTo>
                <a:lnTo>
                  <a:pt x="0" y="0"/>
                </a:lnTo>
                <a:lnTo>
                  <a:pt x="0" y="6353175"/>
                </a:lnTo>
                <a:lnTo>
                  <a:pt x="1722769" y="6353175"/>
                </a:lnTo>
                <a:close/>
              </a:path>
            </a:pathLst>
          </a:custGeom>
          <a:gradFill flip="none" rotWithShape="1">
            <a:gsLst>
              <a:gs pos="0">
                <a:srgbClr val="DBC399"/>
              </a:gs>
              <a:gs pos="100000">
                <a:srgbClr val="D3B683"/>
              </a:gs>
            </a:gsLst>
            <a:lin ang="10800000" scaled="1"/>
            <a:tileRect/>
          </a:gradFill>
          <a:ln w="382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" name="SHAPE">
            <a:extLst>
              <a:ext uri="{FF2B5EF4-FFF2-40B4-BE49-F238E27FC236}">
                <a16:creationId xmlns:a16="http://schemas.microsoft.com/office/drawing/2014/main" id="{9E6F65C8-0EB0-4E14-BC95-09C398FBAE50}"/>
              </a:ext>
            </a:extLst>
          </p:cNvPr>
          <p:cNvSpPr/>
          <p:nvPr/>
        </p:nvSpPr>
        <p:spPr>
          <a:xfrm>
            <a:off x="5766768" y="0"/>
            <a:ext cx="3404389" cy="5200720"/>
          </a:xfrm>
          <a:custGeom>
            <a:avLst/>
            <a:gdLst>
              <a:gd name="connsiteX0" fmla="*/ 3223493 w 3223492"/>
              <a:gd name="connsiteY0" fmla="*/ 470 h 4924372"/>
              <a:gd name="connsiteX1" fmla="*/ 2737289 w 3223492"/>
              <a:gd name="connsiteY1" fmla="*/ 73275 h 4924372"/>
              <a:gd name="connsiteX2" fmla="*/ 1891218 w 3223492"/>
              <a:gd name="connsiteY2" fmla="*/ 1035065 h 4924372"/>
              <a:gd name="connsiteX3" fmla="*/ 1879733 w 3223492"/>
              <a:gd name="connsiteY3" fmla="*/ 2717238 h 4924372"/>
              <a:gd name="connsiteX4" fmla="*/ 1175312 w 3223492"/>
              <a:gd name="connsiteY4" fmla="*/ 3648373 h 4924372"/>
              <a:gd name="connsiteX5" fmla="*/ 497689 w 3223492"/>
              <a:gd name="connsiteY5" fmla="*/ 4104361 h 4924372"/>
              <a:gd name="connsiteX6" fmla="*/ 0 w 3223492"/>
              <a:gd name="connsiteY6" fmla="*/ 4924373 h 4924372"/>
              <a:gd name="connsiteX7" fmla="*/ 3223493 w 3223492"/>
              <a:gd name="connsiteY7" fmla="*/ 4924373 h 4924372"/>
              <a:gd name="connsiteX8" fmla="*/ 3223493 w 3223492"/>
              <a:gd name="connsiteY8" fmla="*/ 470 h 4924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23492" h="4924372">
                <a:moveTo>
                  <a:pt x="3223493" y="470"/>
                </a:moveTo>
                <a:cubicBezTo>
                  <a:pt x="3058873" y="-3361"/>
                  <a:pt x="2894253" y="15798"/>
                  <a:pt x="2737289" y="73275"/>
                </a:cubicBezTo>
                <a:cubicBezTo>
                  <a:pt x="2316168" y="218885"/>
                  <a:pt x="1986927" y="598236"/>
                  <a:pt x="1891218" y="1035065"/>
                </a:cubicBezTo>
                <a:cubicBezTo>
                  <a:pt x="1772538" y="1586848"/>
                  <a:pt x="2017554" y="2169287"/>
                  <a:pt x="1879733" y="2717238"/>
                </a:cubicBezTo>
                <a:cubicBezTo>
                  <a:pt x="1784023" y="3104253"/>
                  <a:pt x="1504552" y="3426127"/>
                  <a:pt x="1175312" y="3648373"/>
                </a:cubicBezTo>
                <a:cubicBezTo>
                  <a:pt x="953266" y="3805478"/>
                  <a:pt x="700593" y="3920433"/>
                  <a:pt x="497689" y="4104361"/>
                </a:cubicBezTo>
                <a:cubicBezTo>
                  <a:pt x="252673" y="4322776"/>
                  <a:pt x="99538" y="4610163"/>
                  <a:pt x="0" y="4924373"/>
                </a:cubicBezTo>
                <a:lnTo>
                  <a:pt x="3223493" y="4924373"/>
                </a:lnTo>
                <a:lnTo>
                  <a:pt x="3223493" y="470"/>
                </a:lnTo>
                <a:close/>
              </a:path>
            </a:pathLst>
          </a:custGeom>
          <a:gradFill flip="none" rotWithShape="1">
            <a:gsLst>
              <a:gs pos="0">
                <a:srgbClr val="DBC399"/>
              </a:gs>
              <a:gs pos="100000">
                <a:srgbClr val="D3B683">
                  <a:alpha val="30000"/>
                </a:srgbClr>
              </a:gs>
            </a:gsLst>
            <a:lin ang="0" scaled="1"/>
            <a:tileRect/>
          </a:gradFill>
          <a:ln w="382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0" name="SHAPE">
            <a:extLst>
              <a:ext uri="{FF2B5EF4-FFF2-40B4-BE49-F238E27FC236}">
                <a16:creationId xmlns:a16="http://schemas.microsoft.com/office/drawing/2014/main" id="{E36D3136-1487-4E37-BA4F-3465F4B7E9F8}"/>
              </a:ext>
            </a:extLst>
          </p:cNvPr>
          <p:cNvSpPr/>
          <p:nvPr/>
        </p:nvSpPr>
        <p:spPr>
          <a:xfrm>
            <a:off x="-1" y="-1"/>
            <a:ext cx="1338798" cy="2471515"/>
          </a:xfrm>
          <a:custGeom>
            <a:avLst/>
            <a:gdLst>
              <a:gd name="connsiteX0" fmla="*/ 0 w 2189831"/>
              <a:gd name="connsiteY0" fmla="*/ 4042581 h 4042581"/>
              <a:gd name="connsiteX1" fmla="*/ 738877 w 2189831"/>
              <a:gd name="connsiteY1" fmla="*/ 3126774 h 4042581"/>
              <a:gd name="connsiteX2" fmla="*/ 750362 w 2189831"/>
              <a:gd name="connsiteY2" fmla="*/ 1440768 h 4042581"/>
              <a:gd name="connsiteX3" fmla="*/ 1450955 w 2189831"/>
              <a:gd name="connsiteY3" fmla="*/ 509633 h 4042581"/>
              <a:gd name="connsiteX4" fmla="*/ 2132406 w 2189831"/>
              <a:gd name="connsiteY4" fmla="*/ 57477 h 4042581"/>
              <a:gd name="connsiteX5" fmla="*/ 2189831 w 2189831"/>
              <a:gd name="connsiteY5" fmla="*/ 0 h 4042581"/>
              <a:gd name="connsiteX6" fmla="*/ 0 w 2189831"/>
              <a:gd name="connsiteY6" fmla="*/ 0 h 4042581"/>
              <a:gd name="connsiteX7" fmla="*/ 0 w 2189831"/>
              <a:gd name="connsiteY7" fmla="*/ 4042581 h 4042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89831" h="4042581">
                <a:moveTo>
                  <a:pt x="0" y="4042581"/>
                </a:moveTo>
                <a:cubicBezTo>
                  <a:pt x="367524" y="3873981"/>
                  <a:pt x="650824" y="3521452"/>
                  <a:pt x="738877" y="3126774"/>
                </a:cubicBezTo>
                <a:cubicBezTo>
                  <a:pt x="853728" y="2574990"/>
                  <a:pt x="612540" y="1988720"/>
                  <a:pt x="750362" y="1440768"/>
                </a:cubicBezTo>
                <a:cubicBezTo>
                  <a:pt x="846071" y="1053753"/>
                  <a:pt x="1125543" y="735711"/>
                  <a:pt x="1450955" y="509633"/>
                </a:cubicBezTo>
                <a:cubicBezTo>
                  <a:pt x="1676829" y="356360"/>
                  <a:pt x="1925673" y="237573"/>
                  <a:pt x="2132406" y="57477"/>
                </a:cubicBezTo>
                <a:cubicBezTo>
                  <a:pt x="2151548" y="38318"/>
                  <a:pt x="2170689" y="19159"/>
                  <a:pt x="2189831" y="0"/>
                </a:cubicBezTo>
                <a:lnTo>
                  <a:pt x="0" y="0"/>
                </a:lnTo>
                <a:lnTo>
                  <a:pt x="0" y="4042581"/>
                </a:lnTo>
                <a:close/>
              </a:path>
            </a:pathLst>
          </a:custGeom>
          <a:gradFill>
            <a:gsLst>
              <a:gs pos="0">
                <a:srgbClr val="DBC399"/>
              </a:gs>
              <a:gs pos="100000">
                <a:srgbClr val="D3B683"/>
              </a:gs>
            </a:gsLst>
            <a:lin ang="10800000" scaled="1"/>
          </a:gradFill>
          <a:ln w="382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aphicFrame>
        <p:nvGraphicFramePr>
          <p:cNvPr id="16" name="Chart 15"/>
          <p:cNvGraphicFramePr/>
          <p:nvPr>
            <p:extLst>
              <p:ext uri="{D42A27DB-BD31-4B8C-83A1-F6EECF244321}">
                <p14:modId xmlns:p14="http://schemas.microsoft.com/office/powerpoint/2010/main" val="4198962732"/>
              </p:ext>
            </p:extLst>
          </p:nvPr>
        </p:nvGraphicFramePr>
        <p:xfrm>
          <a:off x="3733800" y="439902"/>
          <a:ext cx="5791200" cy="40604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A4162C6A-FD05-4B6B-A492-44F8756A5E46}"/>
              </a:ext>
            </a:extLst>
          </p:cNvPr>
          <p:cNvSpPr txBox="1">
            <a:spLocks/>
          </p:cNvSpPr>
          <p:nvPr/>
        </p:nvSpPr>
        <p:spPr>
          <a:xfrm>
            <a:off x="-353843" y="590550"/>
            <a:ext cx="6629400" cy="304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200" kern="1200" baseline="0">
                <a:solidFill>
                  <a:srgbClr val="50575B"/>
                </a:solidFill>
                <a:latin typeface="Regencie" pitchFamily="2" charset="0"/>
                <a:ea typeface="123marker" pitchFamily="2" charset="0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200" kern="1200">
                <a:solidFill>
                  <a:srgbClr val="50575B"/>
                </a:solidFill>
                <a:latin typeface="Regencie" pitchFamily="2" charset="0"/>
                <a:ea typeface="123marker" pitchFamily="2" charset="0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200" kern="1200">
                <a:solidFill>
                  <a:srgbClr val="50575B"/>
                </a:solidFill>
                <a:latin typeface="Regencie" pitchFamily="2" charset="0"/>
                <a:ea typeface="123marker" pitchFamily="2" charset="0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200" kern="1200">
                <a:solidFill>
                  <a:srgbClr val="50575B"/>
                </a:solidFill>
                <a:latin typeface="Regencie" pitchFamily="2" charset="0"/>
                <a:ea typeface="123marker" pitchFamily="2" charset="0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200" kern="1200">
                <a:solidFill>
                  <a:srgbClr val="50575B"/>
                </a:solidFill>
                <a:latin typeface="Regencie" pitchFamily="2" charset="0"/>
                <a:ea typeface="123marker" pitchFamily="2" charset="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400" dirty="0">
                <a:solidFill>
                  <a:schemeClr val="tx1">
                    <a:lumMod val="95000"/>
                    <a:lumOff val="5000"/>
                  </a:schemeClr>
                </a:solidFill>
                <a:latin typeface="The Bold Font" pitchFamily="2" charset="0"/>
              </a:rPr>
              <a:t>PIE CHART</a:t>
            </a:r>
          </a:p>
        </p:txBody>
      </p:sp>
      <p:sp>
        <p:nvSpPr>
          <p:cNvPr id="32" name="Freeform 6">
            <a:extLst>
              <a:ext uri="{FF2B5EF4-FFF2-40B4-BE49-F238E27FC236}">
                <a16:creationId xmlns:a16="http://schemas.microsoft.com/office/drawing/2014/main" id="{AAA0B901-35FD-4EEC-9A0E-8191CCF24050}"/>
              </a:ext>
            </a:extLst>
          </p:cNvPr>
          <p:cNvSpPr>
            <a:spLocks noEditPoints="1"/>
          </p:cNvSpPr>
          <p:nvPr/>
        </p:nvSpPr>
        <p:spPr bwMode="auto">
          <a:xfrm>
            <a:off x="1005854" y="678685"/>
            <a:ext cx="530225" cy="529363"/>
          </a:xfrm>
          <a:custGeom>
            <a:avLst/>
            <a:gdLst>
              <a:gd name="T0" fmla="*/ 130 w 260"/>
              <a:gd name="T1" fmla="*/ 0 h 260"/>
              <a:gd name="T2" fmla="*/ 0 w 260"/>
              <a:gd name="T3" fmla="*/ 130 h 260"/>
              <a:gd name="T4" fmla="*/ 130 w 260"/>
              <a:gd name="T5" fmla="*/ 260 h 260"/>
              <a:gd name="T6" fmla="*/ 260 w 260"/>
              <a:gd name="T7" fmla="*/ 130 h 260"/>
              <a:gd name="T8" fmla="*/ 130 w 260"/>
              <a:gd name="T9" fmla="*/ 0 h 260"/>
              <a:gd name="T10" fmla="*/ 206 w 260"/>
              <a:gd name="T11" fmla="*/ 144 h 260"/>
              <a:gd name="T12" fmla="*/ 194 w 260"/>
              <a:gd name="T13" fmla="*/ 156 h 260"/>
              <a:gd name="T14" fmla="*/ 155 w 260"/>
              <a:gd name="T15" fmla="*/ 156 h 260"/>
              <a:gd name="T16" fmla="*/ 155 w 260"/>
              <a:gd name="T17" fmla="*/ 195 h 260"/>
              <a:gd name="T18" fmla="*/ 143 w 260"/>
              <a:gd name="T19" fmla="*/ 207 h 260"/>
              <a:gd name="T20" fmla="*/ 117 w 260"/>
              <a:gd name="T21" fmla="*/ 207 h 260"/>
              <a:gd name="T22" fmla="*/ 105 w 260"/>
              <a:gd name="T23" fmla="*/ 195 h 260"/>
              <a:gd name="T24" fmla="*/ 105 w 260"/>
              <a:gd name="T25" fmla="*/ 156 h 260"/>
              <a:gd name="T26" fmla="*/ 66 w 260"/>
              <a:gd name="T27" fmla="*/ 156 h 260"/>
              <a:gd name="T28" fmla="*/ 54 w 260"/>
              <a:gd name="T29" fmla="*/ 144 h 260"/>
              <a:gd name="T30" fmla="*/ 54 w 260"/>
              <a:gd name="T31" fmla="*/ 117 h 260"/>
              <a:gd name="T32" fmla="*/ 66 w 260"/>
              <a:gd name="T33" fmla="*/ 105 h 260"/>
              <a:gd name="T34" fmla="*/ 105 w 260"/>
              <a:gd name="T35" fmla="*/ 105 h 260"/>
              <a:gd name="T36" fmla="*/ 105 w 260"/>
              <a:gd name="T37" fmla="*/ 66 h 260"/>
              <a:gd name="T38" fmla="*/ 117 w 260"/>
              <a:gd name="T39" fmla="*/ 54 h 260"/>
              <a:gd name="T40" fmla="*/ 143 w 260"/>
              <a:gd name="T41" fmla="*/ 54 h 260"/>
              <a:gd name="T42" fmla="*/ 155 w 260"/>
              <a:gd name="T43" fmla="*/ 66 h 260"/>
              <a:gd name="T44" fmla="*/ 155 w 260"/>
              <a:gd name="T45" fmla="*/ 105 h 260"/>
              <a:gd name="T46" fmla="*/ 194 w 260"/>
              <a:gd name="T47" fmla="*/ 105 h 260"/>
              <a:gd name="T48" fmla="*/ 206 w 260"/>
              <a:gd name="T49" fmla="*/ 117 h 260"/>
              <a:gd name="T50" fmla="*/ 206 w 260"/>
              <a:gd name="T51" fmla="*/ 144 h 2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260" h="260">
                <a:moveTo>
                  <a:pt x="130" y="0"/>
                </a:moveTo>
                <a:cubicBezTo>
                  <a:pt x="58" y="0"/>
                  <a:pt x="0" y="59"/>
                  <a:pt x="0" y="130"/>
                </a:cubicBezTo>
                <a:cubicBezTo>
                  <a:pt x="0" y="202"/>
                  <a:pt x="58" y="260"/>
                  <a:pt x="130" y="260"/>
                </a:cubicBezTo>
                <a:cubicBezTo>
                  <a:pt x="202" y="260"/>
                  <a:pt x="260" y="202"/>
                  <a:pt x="260" y="130"/>
                </a:cubicBezTo>
                <a:cubicBezTo>
                  <a:pt x="260" y="59"/>
                  <a:pt x="202" y="0"/>
                  <a:pt x="130" y="0"/>
                </a:cubicBezTo>
                <a:moveTo>
                  <a:pt x="206" y="144"/>
                </a:moveTo>
                <a:cubicBezTo>
                  <a:pt x="206" y="150"/>
                  <a:pt x="201" y="156"/>
                  <a:pt x="194" y="156"/>
                </a:cubicBezTo>
                <a:cubicBezTo>
                  <a:pt x="155" y="156"/>
                  <a:pt x="155" y="156"/>
                  <a:pt x="155" y="156"/>
                </a:cubicBezTo>
                <a:cubicBezTo>
                  <a:pt x="155" y="195"/>
                  <a:pt x="155" y="195"/>
                  <a:pt x="155" y="195"/>
                </a:cubicBezTo>
                <a:cubicBezTo>
                  <a:pt x="155" y="201"/>
                  <a:pt x="150" y="207"/>
                  <a:pt x="143" y="207"/>
                </a:cubicBezTo>
                <a:cubicBezTo>
                  <a:pt x="117" y="207"/>
                  <a:pt x="117" y="207"/>
                  <a:pt x="117" y="207"/>
                </a:cubicBezTo>
                <a:cubicBezTo>
                  <a:pt x="110" y="207"/>
                  <a:pt x="105" y="201"/>
                  <a:pt x="105" y="195"/>
                </a:cubicBezTo>
                <a:cubicBezTo>
                  <a:pt x="105" y="156"/>
                  <a:pt x="105" y="156"/>
                  <a:pt x="105" y="156"/>
                </a:cubicBezTo>
                <a:cubicBezTo>
                  <a:pt x="66" y="156"/>
                  <a:pt x="66" y="156"/>
                  <a:pt x="66" y="156"/>
                </a:cubicBezTo>
                <a:cubicBezTo>
                  <a:pt x="59" y="156"/>
                  <a:pt x="54" y="150"/>
                  <a:pt x="54" y="144"/>
                </a:cubicBezTo>
                <a:cubicBezTo>
                  <a:pt x="54" y="117"/>
                  <a:pt x="54" y="117"/>
                  <a:pt x="54" y="117"/>
                </a:cubicBezTo>
                <a:cubicBezTo>
                  <a:pt x="54" y="110"/>
                  <a:pt x="59" y="105"/>
                  <a:pt x="66" y="105"/>
                </a:cubicBezTo>
                <a:cubicBezTo>
                  <a:pt x="105" y="105"/>
                  <a:pt x="105" y="105"/>
                  <a:pt x="105" y="105"/>
                </a:cubicBezTo>
                <a:cubicBezTo>
                  <a:pt x="105" y="66"/>
                  <a:pt x="105" y="66"/>
                  <a:pt x="105" y="66"/>
                </a:cubicBezTo>
                <a:cubicBezTo>
                  <a:pt x="105" y="59"/>
                  <a:pt x="110" y="54"/>
                  <a:pt x="117" y="54"/>
                </a:cubicBezTo>
                <a:cubicBezTo>
                  <a:pt x="143" y="54"/>
                  <a:pt x="143" y="54"/>
                  <a:pt x="143" y="54"/>
                </a:cubicBezTo>
                <a:cubicBezTo>
                  <a:pt x="150" y="54"/>
                  <a:pt x="155" y="59"/>
                  <a:pt x="155" y="66"/>
                </a:cubicBezTo>
                <a:cubicBezTo>
                  <a:pt x="155" y="105"/>
                  <a:pt x="155" y="105"/>
                  <a:pt x="155" y="105"/>
                </a:cubicBezTo>
                <a:cubicBezTo>
                  <a:pt x="194" y="105"/>
                  <a:pt x="194" y="105"/>
                  <a:pt x="194" y="105"/>
                </a:cubicBezTo>
                <a:cubicBezTo>
                  <a:pt x="201" y="105"/>
                  <a:pt x="206" y="110"/>
                  <a:pt x="206" y="117"/>
                </a:cubicBezTo>
                <a:lnTo>
                  <a:pt x="206" y="144"/>
                </a:lnTo>
                <a:close/>
              </a:path>
            </a:pathLst>
          </a:custGeom>
          <a:solidFill>
            <a:srgbClr val="F9504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" name="Text Placeholder 13">
            <a:extLst>
              <a:ext uri="{FF2B5EF4-FFF2-40B4-BE49-F238E27FC236}">
                <a16:creationId xmlns:a16="http://schemas.microsoft.com/office/drawing/2014/main" id="{030D59DF-AF7F-4507-BE08-82394A1B5284}"/>
              </a:ext>
            </a:extLst>
          </p:cNvPr>
          <p:cNvSpPr txBox="1">
            <a:spLocks/>
          </p:cNvSpPr>
          <p:nvPr/>
        </p:nvSpPr>
        <p:spPr>
          <a:xfrm>
            <a:off x="974968" y="2183601"/>
            <a:ext cx="3597032" cy="198120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 b="0" kern="1200" baseline="0">
                <a:solidFill>
                  <a:schemeClr val="bg1"/>
                </a:solidFill>
                <a:latin typeface="DJB CHALK IT UP" pitchFamily="2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bg1"/>
                </a:solidFill>
                <a:latin typeface="DJB CHALK IT UP" pitchFamily="2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bg1"/>
                </a:solidFill>
                <a:latin typeface="DJB CHALK IT UP" pitchFamily="2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bg1"/>
                </a:solidFill>
                <a:latin typeface="DJB CHALK IT UP" pitchFamily="2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bg1"/>
                </a:solidFill>
                <a:latin typeface="DJB CHALK IT UP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solidFill>
                  <a:schemeClr val="tx1"/>
                </a:solidFill>
                <a:latin typeface="Caviar Dreams" panose="020B0402020204020504" pitchFamily="34" charset="0"/>
              </a:rPr>
              <a:t>Sed </a:t>
            </a:r>
            <a:r>
              <a:rPr lang="en-US" sz="2000" b="1" dirty="0" err="1">
                <a:solidFill>
                  <a:schemeClr val="tx1"/>
                </a:solidFill>
                <a:latin typeface="Caviar Dreams" panose="020B0402020204020504" pitchFamily="34" charset="0"/>
              </a:rPr>
              <a:t>ut</a:t>
            </a:r>
            <a:r>
              <a:rPr lang="en-US" sz="2000" b="1" dirty="0">
                <a:solidFill>
                  <a:schemeClr val="tx1"/>
                </a:solidFill>
                <a:latin typeface="Caviar Dreams" panose="020B0402020204020504" pitchFamily="34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Caviar Dreams" panose="020B0402020204020504" pitchFamily="34" charset="0"/>
              </a:rPr>
              <a:t>perspiciatis</a:t>
            </a:r>
            <a:r>
              <a:rPr lang="en-US" sz="2000" b="1" dirty="0">
                <a:solidFill>
                  <a:schemeClr val="tx1"/>
                </a:solidFill>
                <a:latin typeface="Caviar Dreams" panose="020B0402020204020504" pitchFamily="34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Caviar Dreams" panose="020B0402020204020504" pitchFamily="34" charset="0"/>
              </a:rPr>
              <a:t>unde</a:t>
            </a:r>
            <a:r>
              <a:rPr lang="en-US" sz="2000" b="1" dirty="0">
                <a:solidFill>
                  <a:schemeClr val="tx1"/>
                </a:solidFill>
                <a:latin typeface="Caviar Dreams" panose="020B0402020204020504" pitchFamily="34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Caviar Dreams" panose="020B0402020204020504" pitchFamily="34" charset="0"/>
              </a:rPr>
              <a:t>omnis</a:t>
            </a:r>
            <a:r>
              <a:rPr lang="en-US" sz="2000" b="1" dirty="0">
                <a:solidFill>
                  <a:schemeClr val="tx1"/>
                </a:solidFill>
                <a:latin typeface="Caviar Dreams" panose="020B0402020204020504" pitchFamily="34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Caviar Dreams" panose="020B0402020204020504" pitchFamily="34" charset="0"/>
              </a:rPr>
              <a:t>iste</a:t>
            </a:r>
            <a:r>
              <a:rPr lang="en-US" sz="2000" b="1" dirty="0">
                <a:solidFill>
                  <a:schemeClr val="tx1"/>
                </a:solidFill>
                <a:latin typeface="Caviar Dreams" panose="020B0402020204020504" pitchFamily="34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Caviar Dreams" panose="020B0402020204020504" pitchFamily="34" charset="0"/>
              </a:rPr>
              <a:t>natus</a:t>
            </a:r>
            <a:r>
              <a:rPr lang="en-US" sz="2000" b="1" dirty="0">
                <a:solidFill>
                  <a:schemeClr val="tx1"/>
                </a:solidFill>
                <a:latin typeface="Caviar Dreams" panose="020B0402020204020504" pitchFamily="34" charset="0"/>
              </a:rPr>
              <a:t> error sit </a:t>
            </a:r>
            <a:r>
              <a:rPr lang="en-US" sz="2000" b="1" dirty="0" err="1">
                <a:solidFill>
                  <a:schemeClr val="tx1"/>
                </a:solidFill>
                <a:latin typeface="Caviar Dreams" panose="020B0402020204020504" pitchFamily="34" charset="0"/>
              </a:rPr>
              <a:t>voluptatem</a:t>
            </a:r>
            <a:r>
              <a:rPr lang="en-US" sz="2000" b="1" dirty="0">
                <a:solidFill>
                  <a:schemeClr val="tx1"/>
                </a:solidFill>
                <a:latin typeface="Caviar Dreams" panose="020B0402020204020504" pitchFamily="34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Caviar Dreams" panose="020B0402020204020504" pitchFamily="34" charset="0"/>
              </a:rPr>
              <a:t>accusantium</a:t>
            </a:r>
            <a:r>
              <a:rPr lang="en-US" sz="2000" b="1" dirty="0">
                <a:solidFill>
                  <a:schemeClr val="tx1"/>
                </a:solidFill>
                <a:latin typeface="Caviar Dreams" panose="020B0402020204020504" pitchFamily="34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Caviar Dreams" panose="020B0402020204020504" pitchFamily="34" charset="0"/>
              </a:rPr>
              <a:t>doloremque</a:t>
            </a:r>
            <a:r>
              <a:rPr lang="en-US" sz="2000" b="1" dirty="0">
                <a:solidFill>
                  <a:schemeClr val="tx1"/>
                </a:solidFill>
                <a:latin typeface="Caviar Dreams" panose="020B0402020204020504" pitchFamily="34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Caviar Dreams" panose="020B0402020204020504" pitchFamily="34" charset="0"/>
              </a:rPr>
              <a:t>laudantium</a:t>
            </a:r>
            <a:r>
              <a:rPr lang="en-US" sz="2000" b="1" dirty="0">
                <a:solidFill>
                  <a:schemeClr val="tx1"/>
                </a:solidFill>
                <a:latin typeface="Caviar Dreams" panose="020B0402020204020504" pitchFamily="34" charset="0"/>
              </a:rPr>
              <a:t>, </a:t>
            </a:r>
          </a:p>
        </p:txBody>
      </p:sp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464AE617-00F0-4E51-BCC2-C1EBF1C279C7}"/>
              </a:ext>
            </a:extLst>
          </p:cNvPr>
          <p:cNvSpPr txBox="1">
            <a:spLocks/>
          </p:cNvSpPr>
          <p:nvPr/>
        </p:nvSpPr>
        <p:spPr>
          <a:xfrm>
            <a:off x="982784" y="1892362"/>
            <a:ext cx="3589216" cy="270933"/>
          </a:xfrm>
          <a:prstGeom prst="rect">
            <a:avLst/>
          </a:prstGeom>
        </p:spPr>
        <p:txBody>
          <a:bodyPr anchor="b"/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900" b="0" kern="1200" baseline="0">
                <a:solidFill>
                  <a:srgbClr val="F8A96A"/>
                </a:solidFill>
                <a:latin typeface="DJB MESS IN MY HEAD" pitchFamily="2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bg1"/>
                </a:solidFill>
                <a:latin typeface="DJB CHALK IT UP" pitchFamily="2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bg1"/>
                </a:solidFill>
                <a:latin typeface="DJB CHALK IT UP" pitchFamily="2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bg1"/>
                </a:solidFill>
                <a:latin typeface="DJB CHALK IT UP" pitchFamily="2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bg1"/>
                </a:solidFill>
                <a:latin typeface="DJB CHALK IT UP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chemeClr val="tx1"/>
                </a:solidFill>
                <a:latin typeface="The Bold Font" pitchFamily="2" charset="0"/>
              </a:rPr>
              <a:t>Lorem ipsum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7086269-FD9D-40B2-9EF8-59A9560DE5DE}"/>
              </a:ext>
            </a:extLst>
          </p:cNvPr>
          <p:cNvCxnSpPr/>
          <p:nvPr/>
        </p:nvCxnSpPr>
        <p:spPr>
          <a:xfrm>
            <a:off x="0" y="4676394"/>
            <a:ext cx="3810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8183DC26-C17C-4E95-8D0C-95BE414E9126}"/>
              </a:ext>
            </a:extLst>
          </p:cNvPr>
          <p:cNvCxnSpPr/>
          <p:nvPr/>
        </p:nvCxnSpPr>
        <p:spPr>
          <a:xfrm>
            <a:off x="5334000" y="4676394"/>
            <a:ext cx="3810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Group 10">
            <a:extLst>
              <a:ext uri="{FF2B5EF4-FFF2-40B4-BE49-F238E27FC236}">
                <a16:creationId xmlns:a16="http://schemas.microsoft.com/office/drawing/2014/main" id="{F6FC6B9D-0419-4AE3-A0C2-7711845E418A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226389" y="4571238"/>
            <a:ext cx="691221" cy="210312"/>
            <a:chOff x="1872" y="1313"/>
            <a:chExt cx="2018" cy="614"/>
          </a:xfrm>
          <a:solidFill>
            <a:schemeClr val="bg1"/>
          </a:solidFill>
        </p:grpSpPr>
        <p:sp>
          <p:nvSpPr>
            <p:cNvPr id="38" name="Freeform 11">
              <a:extLst>
                <a:ext uri="{FF2B5EF4-FFF2-40B4-BE49-F238E27FC236}">
                  <a16:creationId xmlns:a16="http://schemas.microsoft.com/office/drawing/2014/main" id="{AC6352B4-3B63-472A-B8EF-92EF09EBCF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76" y="1313"/>
              <a:ext cx="614" cy="614"/>
            </a:xfrm>
            <a:custGeom>
              <a:avLst/>
              <a:gdLst>
                <a:gd name="T0" fmla="*/ 130 w 260"/>
                <a:gd name="T1" fmla="*/ 0 h 260"/>
                <a:gd name="T2" fmla="*/ 0 w 260"/>
                <a:gd name="T3" fmla="*/ 130 h 260"/>
                <a:gd name="T4" fmla="*/ 130 w 260"/>
                <a:gd name="T5" fmla="*/ 260 h 260"/>
                <a:gd name="T6" fmla="*/ 260 w 260"/>
                <a:gd name="T7" fmla="*/ 130 h 260"/>
                <a:gd name="T8" fmla="*/ 130 w 260"/>
                <a:gd name="T9" fmla="*/ 0 h 260"/>
                <a:gd name="T10" fmla="*/ 214 w 260"/>
                <a:gd name="T11" fmla="*/ 142 h 260"/>
                <a:gd name="T12" fmla="*/ 201 w 260"/>
                <a:gd name="T13" fmla="*/ 155 h 260"/>
                <a:gd name="T14" fmla="*/ 201 w 260"/>
                <a:gd name="T15" fmla="*/ 162 h 260"/>
                <a:gd name="T16" fmla="*/ 188 w 260"/>
                <a:gd name="T17" fmla="*/ 175 h 260"/>
                <a:gd name="T18" fmla="*/ 177 w 260"/>
                <a:gd name="T19" fmla="*/ 175 h 260"/>
                <a:gd name="T20" fmla="*/ 164 w 260"/>
                <a:gd name="T21" fmla="*/ 162 h 260"/>
                <a:gd name="T22" fmla="*/ 164 w 260"/>
                <a:gd name="T23" fmla="*/ 144 h 260"/>
                <a:gd name="T24" fmla="*/ 95 w 260"/>
                <a:gd name="T25" fmla="*/ 144 h 260"/>
                <a:gd name="T26" fmla="*/ 95 w 260"/>
                <a:gd name="T27" fmla="*/ 162 h 260"/>
                <a:gd name="T28" fmla="*/ 82 w 260"/>
                <a:gd name="T29" fmla="*/ 175 h 260"/>
                <a:gd name="T30" fmla="*/ 72 w 260"/>
                <a:gd name="T31" fmla="*/ 175 h 260"/>
                <a:gd name="T32" fmla="*/ 59 w 260"/>
                <a:gd name="T33" fmla="*/ 162 h 260"/>
                <a:gd name="T34" fmla="*/ 59 w 260"/>
                <a:gd name="T35" fmla="*/ 155 h 260"/>
                <a:gd name="T36" fmla="*/ 46 w 260"/>
                <a:gd name="T37" fmla="*/ 142 h 260"/>
                <a:gd name="T38" fmla="*/ 46 w 260"/>
                <a:gd name="T39" fmla="*/ 119 h 260"/>
                <a:gd name="T40" fmla="*/ 59 w 260"/>
                <a:gd name="T41" fmla="*/ 105 h 260"/>
                <a:gd name="T42" fmla="*/ 59 w 260"/>
                <a:gd name="T43" fmla="*/ 99 h 260"/>
                <a:gd name="T44" fmla="*/ 72 w 260"/>
                <a:gd name="T45" fmla="*/ 86 h 260"/>
                <a:gd name="T46" fmla="*/ 82 w 260"/>
                <a:gd name="T47" fmla="*/ 86 h 260"/>
                <a:gd name="T48" fmla="*/ 95 w 260"/>
                <a:gd name="T49" fmla="*/ 99 h 260"/>
                <a:gd name="T50" fmla="*/ 95 w 260"/>
                <a:gd name="T51" fmla="*/ 117 h 260"/>
                <a:gd name="T52" fmla="*/ 164 w 260"/>
                <a:gd name="T53" fmla="*/ 117 h 260"/>
                <a:gd name="T54" fmla="*/ 164 w 260"/>
                <a:gd name="T55" fmla="*/ 99 h 260"/>
                <a:gd name="T56" fmla="*/ 177 w 260"/>
                <a:gd name="T57" fmla="*/ 86 h 260"/>
                <a:gd name="T58" fmla="*/ 188 w 260"/>
                <a:gd name="T59" fmla="*/ 86 h 260"/>
                <a:gd name="T60" fmla="*/ 201 w 260"/>
                <a:gd name="T61" fmla="*/ 99 h 260"/>
                <a:gd name="T62" fmla="*/ 201 w 260"/>
                <a:gd name="T63" fmla="*/ 105 h 260"/>
                <a:gd name="T64" fmla="*/ 214 w 260"/>
                <a:gd name="T65" fmla="*/ 119 h 260"/>
                <a:gd name="T66" fmla="*/ 214 w 260"/>
                <a:gd name="T67" fmla="*/ 142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60" h="260">
                  <a:moveTo>
                    <a:pt x="130" y="0"/>
                  </a:moveTo>
                  <a:cubicBezTo>
                    <a:pt x="58" y="0"/>
                    <a:pt x="0" y="59"/>
                    <a:pt x="0" y="130"/>
                  </a:cubicBezTo>
                  <a:cubicBezTo>
                    <a:pt x="0" y="202"/>
                    <a:pt x="58" y="260"/>
                    <a:pt x="130" y="260"/>
                  </a:cubicBezTo>
                  <a:cubicBezTo>
                    <a:pt x="202" y="260"/>
                    <a:pt x="260" y="202"/>
                    <a:pt x="260" y="130"/>
                  </a:cubicBezTo>
                  <a:cubicBezTo>
                    <a:pt x="260" y="59"/>
                    <a:pt x="202" y="0"/>
                    <a:pt x="130" y="0"/>
                  </a:cubicBezTo>
                  <a:moveTo>
                    <a:pt x="214" y="142"/>
                  </a:moveTo>
                  <a:cubicBezTo>
                    <a:pt x="214" y="149"/>
                    <a:pt x="208" y="155"/>
                    <a:pt x="201" y="155"/>
                  </a:cubicBezTo>
                  <a:cubicBezTo>
                    <a:pt x="201" y="162"/>
                    <a:pt x="201" y="162"/>
                    <a:pt x="201" y="162"/>
                  </a:cubicBezTo>
                  <a:cubicBezTo>
                    <a:pt x="201" y="169"/>
                    <a:pt x="195" y="175"/>
                    <a:pt x="188" y="175"/>
                  </a:cubicBezTo>
                  <a:cubicBezTo>
                    <a:pt x="177" y="175"/>
                    <a:pt x="177" y="175"/>
                    <a:pt x="177" y="175"/>
                  </a:cubicBezTo>
                  <a:cubicBezTo>
                    <a:pt x="170" y="175"/>
                    <a:pt x="164" y="169"/>
                    <a:pt x="164" y="162"/>
                  </a:cubicBezTo>
                  <a:cubicBezTo>
                    <a:pt x="164" y="144"/>
                    <a:pt x="164" y="144"/>
                    <a:pt x="164" y="144"/>
                  </a:cubicBezTo>
                  <a:cubicBezTo>
                    <a:pt x="95" y="144"/>
                    <a:pt x="95" y="144"/>
                    <a:pt x="95" y="144"/>
                  </a:cubicBezTo>
                  <a:cubicBezTo>
                    <a:pt x="95" y="162"/>
                    <a:pt x="95" y="162"/>
                    <a:pt x="95" y="162"/>
                  </a:cubicBezTo>
                  <a:cubicBezTo>
                    <a:pt x="95" y="169"/>
                    <a:pt x="89" y="175"/>
                    <a:pt x="82" y="175"/>
                  </a:cubicBezTo>
                  <a:cubicBezTo>
                    <a:pt x="72" y="175"/>
                    <a:pt x="72" y="175"/>
                    <a:pt x="72" y="175"/>
                  </a:cubicBezTo>
                  <a:cubicBezTo>
                    <a:pt x="65" y="175"/>
                    <a:pt x="59" y="169"/>
                    <a:pt x="59" y="162"/>
                  </a:cubicBezTo>
                  <a:cubicBezTo>
                    <a:pt x="59" y="155"/>
                    <a:pt x="59" y="155"/>
                    <a:pt x="59" y="155"/>
                  </a:cubicBezTo>
                  <a:cubicBezTo>
                    <a:pt x="52" y="155"/>
                    <a:pt x="46" y="149"/>
                    <a:pt x="46" y="142"/>
                  </a:cubicBezTo>
                  <a:cubicBezTo>
                    <a:pt x="46" y="119"/>
                    <a:pt x="46" y="119"/>
                    <a:pt x="46" y="119"/>
                  </a:cubicBezTo>
                  <a:cubicBezTo>
                    <a:pt x="46" y="111"/>
                    <a:pt x="52" y="105"/>
                    <a:pt x="59" y="105"/>
                  </a:cubicBezTo>
                  <a:cubicBezTo>
                    <a:pt x="59" y="99"/>
                    <a:pt x="59" y="99"/>
                    <a:pt x="59" y="99"/>
                  </a:cubicBezTo>
                  <a:cubicBezTo>
                    <a:pt x="59" y="92"/>
                    <a:pt x="65" y="86"/>
                    <a:pt x="72" y="86"/>
                  </a:cubicBezTo>
                  <a:cubicBezTo>
                    <a:pt x="82" y="86"/>
                    <a:pt x="82" y="86"/>
                    <a:pt x="82" y="86"/>
                  </a:cubicBezTo>
                  <a:cubicBezTo>
                    <a:pt x="89" y="86"/>
                    <a:pt x="95" y="92"/>
                    <a:pt x="95" y="99"/>
                  </a:cubicBezTo>
                  <a:cubicBezTo>
                    <a:pt x="95" y="117"/>
                    <a:pt x="95" y="117"/>
                    <a:pt x="95" y="117"/>
                  </a:cubicBezTo>
                  <a:cubicBezTo>
                    <a:pt x="164" y="117"/>
                    <a:pt x="164" y="117"/>
                    <a:pt x="164" y="117"/>
                  </a:cubicBezTo>
                  <a:cubicBezTo>
                    <a:pt x="164" y="99"/>
                    <a:pt x="164" y="99"/>
                    <a:pt x="164" y="99"/>
                  </a:cubicBezTo>
                  <a:cubicBezTo>
                    <a:pt x="164" y="92"/>
                    <a:pt x="170" y="86"/>
                    <a:pt x="177" y="86"/>
                  </a:cubicBezTo>
                  <a:cubicBezTo>
                    <a:pt x="188" y="86"/>
                    <a:pt x="188" y="86"/>
                    <a:pt x="188" y="86"/>
                  </a:cubicBezTo>
                  <a:cubicBezTo>
                    <a:pt x="195" y="86"/>
                    <a:pt x="201" y="92"/>
                    <a:pt x="201" y="99"/>
                  </a:cubicBezTo>
                  <a:cubicBezTo>
                    <a:pt x="201" y="105"/>
                    <a:pt x="201" y="105"/>
                    <a:pt x="201" y="105"/>
                  </a:cubicBezTo>
                  <a:cubicBezTo>
                    <a:pt x="208" y="105"/>
                    <a:pt x="214" y="111"/>
                    <a:pt x="214" y="119"/>
                  </a:cubicBezTo>
                  <a:lnTo>
                    <a:pt x="214" y="1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12">
              <a:extLst>
                <a:ext uri="{FF2B5EF4-FFF2-40B4-BE49-F238E27FC236}">
                  <a16:creationId xmlns:a16="http://schemas.microsoft.com/office/drawing/2014/main" id="{537BB5DA-F12E-461E-AC7F-5B3AC7EDF50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74" y="1313"/>
              <a:ext cx="614" cy="614"/>
            </a:xfrm>
            <a:custGeom>
              <a:avLst/>
              <a:gdLst>
                <a:gd name="T0" fmla="*/ 130 w 260"/>
                <a:gd name="T1" fmla="*/ 0 h 260"/>
                <a:gd name="T2" fmla="*/ 0 w 260"/>
                <a:gd name="T3" fmla="*/ 130 h 260"/>
                <a:gd name="T4" fmla="*/ 130 w 260"/>
                <a:gd name="T5" fmla="*/ 260 h 260"/>
                <a:gd name="T6" fmla="*/ 260 w 260"/>
                <a:gd name="T7" fmla="*/ 130 h 260"/>
                <a:gd name="T8" fmla="*/ 130 w 260"/>
                <a:gd name="T9" fmla="*/ 0 h 260"/>
                <a:gd name="T10" fmla="*/ 133 w 260"/>
                <a:gd name="T11" fmla="*/ 202 h 260"/>
                <a:gd name="T12" fmla="*/ 127 w 260"/>
                <a:gd name="T13" fmla="*/ 202 h 260"/>
                <a:gd name="T14" fmla="*/ 71 w 260"/>
                <a:gd name="T15" fmla="*/ 151 h 260"/>
                <a:gd name="T16" fmla="*/ 100 w 260"/>
                <a:gd name="T17" fmla="*/ 151 h 260"/>
                <a:gd name="T18" fmla="*/ 104 w 260"/>
                <a:gd name="T19" fmla="*/ 149 h 260"/>
                <a:gd name="T20" fmla="*/ 106 w 260"/>
                <a:gd name="T21" fmla="*/ 144 h 260"/>
                <a:gd name="T22" fmla="*/ 120 w 260"/>
                <a:gd name="T23" fmla="*/ 169 h 260"/>
                <a:gd name="T24" fmla="*/ 127 w 260"/>
                <a:gd name="T25" fmla="*/ 169 h 260"/>
                <a:gd name="T26" fmla="*/ 146 w 260"/>
                <a:gd name="T27" fmla="*/ 128 h 260"/>
                <a:gd name="T28" fmla="*/ 153 w 260"/>
                <a:gd name="T29" fmla="*/ 148 h 260"/>
                <a:gd name="T30" fmla="*/ 157 w 260"/>
                <a:gd name="T31" fmla="*/ 151 h 260"/>
                <a:gd name="T32" fmla="*/ 189 w 260"/>
                <a:gd name="T33" fmla="*/ 151 h 260"/>
                <a:gd name="T34" fmla="*/ 133 w 260"/>
                <a:gd name="T35" fmla="*/ 202 h 260"/>
                <a:gd name="T36" fmla="*/ 196 w 260"/>
                <a:gd name="T37" fmla="*/ 139 h 260"/>
                <a:gd name="T38" fmla="*/ 196 w 260"/>
                <a:gd name="T39" fmla="*/ 139 h 260"/>
                <a:gd name="T40" fmla="*/ 162 w 260"/>
                <a:gd name="T41" fmla="*/ 139 h 260"/>
                <a:gd name="T42" fmla="*/ 151 w 260"/>
                <a:gd name="T43" fmla="*/ 107 h 260"/>
                <a:gd name="T44" fmla="*/ 143 w 260"/>
                <a:gd name="T45" fmla="*/ 107 h 260"/>
                <a:gd name="T46" fmla="*/ 123 w 260"/>
                <a:gd name="T47" fmla="*/ 150 h 260"/>
                <a:gd name="T48" fmla="*/ 110 w 260"/>
                <a:gd name="T49" fmla="*/ 126 h 260"/>
                <a:gd name="T50" fmla="*/ 103 w 260"/>
                <a:gd name="T51" fmla="*/ 126 h 260"/>
                <a:gd name="T52" fmla="*/ 96 w 260"/>
                <a:gd name="T53" fmla="*/ 139 h 260"/>
                <a:gd name="T54" fmla="*/ 64 w 260"/>
                <a:gd name="T55" fmla="*/ 139 h 260"/>
                <a:gd name="T56" fmla="*/ 64 w 260"/>
                <a:gd name="T57" fmla="*/ 139 h 260"/>
                <a:gd name="T58" fmla="*/ 63 w 260"/>
                <a:gd name="T59" fmla="*/ 94 h 260"/>
                <a:gd name="T60" fmla="*/ 96 w 260"/>
                <a:gd name="T61" fmla="*/ 74 h 260"/>
                <a:gd name="T62" fmla="*/ 130 w 260"/>
                <a:gd name="T63" fmla="*/ 94 h 260"/>
                <a:gd name="T64" fmla="*/ 164 w 260"/>
                <a:gd name="T65" fmla="*/ 74 h 260"/>
                <a:gd name="T66" fmla="*/ 197 w 260"/>
                <a:gd name="T67" fmla="*/ 94 h 260"/>
                <a:gd name="T68" fmla="*/ 196 w 260"/>
                <a:gd name="T69" fmla="*/ 139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60" h="260">
                  <a:moveTo>
                    <a:pt x="130" y="0"/>
                  </a:moveTo>
                  <a:cubicBezTo>
                    <a:pt x="58" y="0"/>
                    <a:pt x="0" y="59"/>
                    <a:pt x="0" y="130"/>
                  </a:cubicBezTo>
                  <a:cubicBezTo>
                    <a:pt x="0" y="202"/>
                    <a:pt x="58" y="260"/>
                    <a:pt x="130" y="260"/>
                  </a:cubicBezTo>
                  <a:cubicBezTo>
                    <a:pt x="202" y="260"/>
                    <a:pt x="260" y="202"/>
                    <a:pt x="260" y="130"/>
                  </a:cubicBezTo>
                  <a:cubicBezTo>
                    <a:pt x="260" y="59"/>
                    <a:pt x="202" y="0"/>
                    <a:pt x="130" y="0"/>
                  </a:cubicBezTo>
                  <a:moveTo>
                    <a:pt x="133" y="202"/>
                  </a:moveTo>
                  <a:cubicBezTo>
                    <a:pt x="131" y="203"/>
                    <a:pt x="129" y="203"/>
                    <a:pt x="127" y="202"/>
                  </a:cubicBezTo>
                  <a:cubicBezTo>
                    <a:pt x="118" y="195"/>
                    <a:pt x="87" y="173"/>
                    <a:pt x="71" y="151"/>
                  </a:cubicBezTo>
                  <a:cubicBezTo>
                    <a:pt x="100" y="151"/>
                    <a:pt x="100" y="151"/>
                    <a:pt x="100" y="151"/>
                  </a:cubicBezTo>
                  <a:cubicBezTo>
                    <a:pt x="102" y="151"/>
                    <a:pt x="103" y="150"/>
                    <a:pt x="104" y="149"/>
                  </a:cubicBezTo>
                  <a:cubicBezTo>
                    <a:pt x="106" y="144"/>
                    <a:pt x="106" y="144"/>
                    <a:pt x="106" y="144"/>
                  </a:cubicBezTo>
                  <a:cubicBezTo>
                    <a:pt x="120" y="169"/>
                    <a:pt x="120" y="169"/>
                    <a:pt x="120" y="169"/>
                  </a:cubicBezTo>
                  <a:cubicBezTo>
                    <a:pt x="122" y="172"/>
                    <a:pt x="126" y="171"/>
                    <a:pt x="127" y="169"/>
                  </a:cubicBezTo>
                  <a:cubicBezTo>
                    <a:pt x="146" y="128"/>
                    <a:pt x="146" y="128"/>
                    <a:pt x="146" y="128"/>
                  </a:cubicBezTo>
                  <a:cubicBezTo>
                    <a:pt x="153" y="148"/>
                    <a:pt x="153" y="148"/>
                    <a:pt x="153" y="148"/>
                  </a:cubicBezTo>
                  <a:cubicBezTo>
                    <a:pt x="154" y="150"/>
                    <a:pt x="155" y="151"/>
                    <a:pt x="157" y="151"/>
                  </a:cubicBezTo>
                  <a:cubicBezTo>
                    <a:pt x="189" y="151"/>
                    <a:pt x="189" y="151"/>
                    <a:pt x="189" y="151"/>
                  </a:cubicBezTo>
                  <a:cubicBezTo>
                    <a:pt x="173" y="173"/>
                    <a:pt x="142" y="195"/>
                    <a:pt x="133" y="202"/>
                  </a:cubicBezTo>
                  <a:moveTo>
                    <a:pt x="196" y="139"/>
                  </a:moveTo>
                  <a:cubicBezTo>
                    <a:pt x="196" y="139"/>
                    <a:pt x="196" y="139"/>
                    <a:pt x="196" y="139"/>
                  </a:cubicBezTo>
                  <a:cubicBezTo>
                    <a:pt x="162" y="139"/>
                    <a:pt x="162" y="139"/>
                    <a:pt x="162" y="139"/>
                  </a:cubicBezTo>
                  <a:cubicBezTo>
                    <a:pt x="151" y="107"/>
                    <a:pt x="151" y="107"/>
                    <a:pt x="151" y="107"/>
                  </a:cubicBezTo>
                  <a:cubicBezTo>
                    <a:pt x="149" y="104"/>
                    <a:pt x="145" y="103"/>
                    <a:pt x="143" y="107"/>
                  </a:cubicBezTo>
                  <a:cubicBezTo>
                    <a:pt x="123" y="150"/>
                    <a:pt x="123" y="150"/>
                    <a:pt x="123" y="150"/>
                  </a:cubicBezTo>
                  <a:cubicBezTo>
                    <a:pt x="110" y="126"/>
                    <a:pt x="110" y="126"/>
                    <a:pt x="110" y="126"/>
                  </a:cubicBezTo>
                  <a:cubicBezTo>
                    <a:pt x="108" y="123"/>
                    <a:pt x="104" y="123"/>
                    <a:pt x="103" y="126"/>
                  </a:cubicBezTo>
                  <a:cubicBezTo>
                    <a:pt x="96" y="139"/>
                    <a:pt x="96" y="139"/>
                    <a:pt x="96" y="139"/>
                  </a:cubicBezTo>
                  <a:cubicBezTo>
                    <a:pt x="64" y="139"/>
                    <a:pt x="64" y="139"/>
                    <a:pt x="64" y="139"/>
                  </a:cubicBezTo>
                  <a:cubicBezTo>
                    <a:pt x="64" y="139"/>
                    <a:pt x="64" y="139"/>
                    <a:pt x="64" y="139"/>
                  </a:cubicBezTo>
                  <a:cubicBezTo>
                    <a:pt x="57" y="125"/>
                    <a:pt x="55" y="109"/>
                    <a:pt x="63" y="94"/>
                  </a:cubicBezTo>
                  <a:cubicBezTo>
                    <a:pt x="69" y="82"/>
                    <a:pt x="82" y="74"/>
                    <a:pt x="96" y="74"/>
                  </a:cubicBezTo>
                  <a:cubicBezTo>
                    <a:pt x="111" y="74"/>
                    <a:pt x="123" y="82"/>
                    <a:pt x="130" y="94"/>
                  </a:cubicBezTo>
                  <a:cubicBezTo>
                    <a:pt x="136" y="82"/>
                    <a:pt x="149" y="74"/>
                    <a:pt x="164" y="74"/>
                  </a:cubicBezTo>
                  <a:cubicBezTo>
                    <a:pt x="178" y="74"/>
                    <a:pt x="190" y="82"/>
                    <a:pt x="197" y="94"/>
                  </a:cubicBezTo>
                  <a:cubicBezTo>
                    <a:pt x="205" y="109"/>
                    <a:pt x="202" y="125"/>
                    <a:pt x="196" y="13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13">
              <a:extLst>
                <a:ext uri="{FF2B5EF4-FFF2-40B4-BE49-F238E27FC236}">
                  <a16:creationId xmlns:a16="http://schemas.microsoft.com/office/drawing/2014/main" id="{903DC690-FFF0-4A89-B39C-B6296943E1D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72" y="1313"/>
              <a:ext cx="615" cy="614"/>
            </a:xfrm>
            <a:custGeom>
              <a:avLst/>
              <a:gdLst>
                <a:gd name="T0" fmla="*/ 130 w 260"/>
                <a:gd name="T1" fmla="*/ 0 h 260"/>
                <a:gd name="T2" fmla="*/ 0 w 260"/>
                <a:gd name="T3" fmla="*/ 130 h 260"/>
                <a:gd name="T4" fmla="*/ 130 w 260"/>
                <a:gd name="T5" fmla="*/ 260 h 260"/>
                <a:gd name="T6" fmla="*/ 260 w 260"/>
                <a:gd name="T7" fmla="*/ 130 h 260"/>
                <a:gd name="T8" fmla="*/ 130 w 260"/>
                <a:gd name="T9" fmla="*/ 0 h 260"/>
                <a:gd name="T10" fmla="*/ 206 w 260"/>
                <a:gd name="T11" fmla="*/ 144 h 260"/>
                <a:gd name="T12" fmla="*/ 194 w 260"/>
                <a:gd name="T13" fmla="*/ 156 h 260"/>
                <a:gd name="T14" fmla="*/ 155 w 260"/>
                <a:gd name="T15" fmla="*/ 156 h 260"/>
                <a:gd name="T16" fmla="*/ 155 w 260"/>
                <a:gd name="T17" fmla="*/ 195 h 260"/>
                <a:gd name="T18" fmla="*/ 143 w 260"/>
                <a:gd name="T19" fmla="*/ 207 h 260"/>
                <a:gd name="T20" fmla="*/ 117 w 260"/>
                <a:gd name="T21" fmla="*/ 207 h 260"/>
                <a:gd name="T22" fmla="*/ 105 w 260"/>
                <a:gd name="T23" fmla="*/ 195 h 260"/>
                <a:gd name="T24" fmla="*/ 105 w 260"/>
                <a:gd name="T25" fmla="*/ 156 h 260"/>
                <a:gd name="T26" fmla="*/ 66 w 260"/>
                <a:gd name="T27" fmla="*/ 156 h 260"/>
                <a:gd name="T28" fmla="*/ 54 w 260"/>
                <a:gd name="T29" fmla="*/ 144 h 260"/>
                <a:gd name="T30" fmla="*/ 54 w 260"/>
                <a:gd name="T31" fmla="*/ 117 h 260"/>
                <a:gd name="T32" fmla="*/ 66 w 260"/>
                <a:gd name="T33" fmla="*/ 105 h 260"/>
                <a:gd name="T34" fmla="*/ 105 w 260"/>
                <a:gd name="T35" fmla="*/ 105 h 260"/>
                <a:gd name="T36" fmla="*/ 105 w 260"/>
                <a:gd name="T37" fmla="*/ 66 h 260"/>
                <a:gd name="T38" fmla="*/ 117 w 260"/>
                <a:gd name="T39" fmla="*/ 54 h 260"/>
                <a:gd name="T40" fmla="*/ 143 w 260"/>
                <a:gd name="T41" fmla="*/ 54 h 260"/>
                <a:gd name="T42" fmla="*/ 155 w 260"/>
                <a:gd name="T43" fmla="*/ 66 h 260"/>
                <a:gd name="T44" fmla="*/ 155 w 260"/>
                <a:gd name="T45" fmla="*/ 105 h 260"/>
                <a:gd name="T46" fmla="*/ 194 w 260"/>
                <a:gd name="T47" fmla="*/ 105 h 260"/>
                <a:gd name="T48" fmla="*/ 206 w 260"/>
                <a:gd name="T49" fmla="*/ 117 h 260"/>
                <a:gd name="T50" fmla="*/ 206 w 260"/>
                <a:gd name="T51" fmla="*/ 144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60" h="260">
                  <a:moveTo>
                    <a:pt x="130" y="0"/>
                  </a:moveTo>
                  <a:cubicBezTo>
                    <a:pt x="58" y="0"/>
                    <a:pt x="0" y="59"/>
                    <a:pt x="0" y="130"/>
                  </a:cubicBezTo>
                  <a:cubicBezTo>
                    <a:pt x="0" y="202"/>
                    <a:pt x="58" y="260"/>
                    <a:pt x="130" y="260"/>
                  </a:cubicBezTo>
                  <a:cubicBezTo>
                    <a:pt x="202" y="260"/>
                    <a:pt x="260" y="202"/>
                    <a:pt x="260" y="130"/>
                  </a:cubicBezTo>
                  <a:cubicBezTo>
                    <a:pt x="260" y="59"/>
                    <a:pt x="202" y="0"/>
                    <a:pt x="130" y="0"/>
                  </a:cubicBezTo>
                  <a:moveTo>
                    <a:pt x="206" y="144"/>
                  </a:moveTo>
                  <a:cubicBezTo>
                    <a:pt x="206" y="150"/>
                    <a:pt x="201" y="156"/>
                    <a:pt x="194" y="156"/>
                  </a:cubicBezTo>
                  <a:cubicBezTo>
                    <a:pt x="155" y="156"/>
                    <a:pt x="155" y="156"/>
                    <a:pt x="155" y="156"/>
                  </a:cubicBezTo>
                  <a:cubicBezTo>
                    <a:pt x="155" y="195"/>
                    <a:pt x="155" y="195"/>
                    <a:pt x="155" y="195"/>
                  </a:cubicBezTo>
                  <a:cubicBezTo>
                    <a:pt x="155" y="201"/>
                    <a:pt x="150" y="207"/>
                    <a:pt x="143" y="207"/>
                  </a:cubicBezTo>
                  <a:cubicBezTo>
                    <a:pt x="117" y="207"/>
                    <a:pt x="117" y="207"/>
                    <a:pt x="117" y="207"/>
                  </a:cubicBezTo>
                  <a:cubicBezTo>
                    <a:pt x="110" y="207"/>
                    <a:pt x="105" y="201"/>
                    <a:pt x="105" y="195"/>
                  </a:cubicBezTo>
                  <a:cubicBezTo>
                    <a:pt x="105" y="156"/>
                    <a:pt x="105" y="156"/>
                    <a:pt x="105" y="156"/>
                  </a:cubicBezTo>
                  <a:cubicBezTo>
                    <a:pt x="66" y="156"/>
                    <a:pt x="66" y="156"/>
                    <a:pt x="66" y="156"/>
                  </a:cubicBezTo>
                  <a:cubicBezTo>
                    <a:pt x="59" y="156"/>
                    <a:pt x="54" y="150"/>
                    <a:pt x="54" y="144"/>
                  </a:cubicBezTo>
                  <a:cubicBezTo>
                    <a:pt x="54" y="117"/>
                    <a:pt x="54" y="117"/>
                    <a:pt x="54" y="117"/>
                  </a:cubicBezTo>
                  <a:cubicBezTo>
                    <a:pt x="54" y="110"/>
                    <a:pt x="59" y="105"/>
                    <a:pt x="66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66"/>
                    <a:pt x="105" y="66"/>
                    <a:pt x="105" y="66"/>
                  </a:cubicBezTo>
                  <a:cubicBezTo>
                    <a:pt x="105" y="59"/>
                    <a:pt x="110" y="54"/>
                    <a:pt x="117" y="54"/>
                  </a:cubicBezTo>
                  <a:cubicBezTo>
                    <a:pt x="143" y="54"/>
                    <a:pt x="143" y="54"/>
                    <a:pt x="143" y="54"/>
                  </a:cubicBezTo>
                  <a:cubicBezTo>
                    <a:pt x="150" y="54"/>
                    <a:pt x="155" y="59"/>
                    <a:pt x="155" y="66"/>
                  </a:cubicBezTo>
                  <a:cubicBezTo>
                    <a:pt x="155" y="105"/>
                    <a:pt x="155" y="105"/>
                    <a:pt x="155" y="105"/>
                  </a:cubicBezTo>
                  <a:cubicBezTo>
                    <a:pt x="194" y="105"/>
                    <a:pt x="194" y="105"/>
                    <a:pt x="194" y="105"/>
                  </a:cubicBezTo>
                  <a:cubicBezTo>
                    <a:pt x="201" y="105"/>
                    <a:pt x="206" y="110"/>
                    <a:pt x="206" y="117"/>
                  </a:cubicBezTo>
                  <a:lnTo>
                    <a:pt x="206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41" name="EFFECT">
            <a:extLst>
              <a:ext uri="{FF2B5EF4-FFF2-40B4-BE49-F238E27FC236}">
                <a16:creationId xmlns:a16="http://schemas.microsoft.com/office/drawing/2014/main" id="{6DB8C456-0A8E-49FD-96B8-41A916B47CA1}"/>
              </a:ext>
            </a:extLst>
          </p:cNvPr>
          <p:cNvSpPr/>
          <p:nvPr/>
        </p:nvSpPr>
        <p:spPr>
          <a:xfrm>
            <a:off x="464103" y="184092"/>
            <a:ext cx="1840546" cy="350264"/>
          </a:xfrm>
          <a:custGeom>
            <a:avLst/>
            <a:gdLst>
              <a:gd name="connsiteX0" fmla="*/ 170451 w 1334704"/>
              <a:gd name="connsiteY0" fmla="*/ 242794 h 254000"/>
              <a:gd name="connsiteX1" fmla="*/ 21007 w 1334704"/>
              <a:gd name="connsiteY1" fmla="*/ 138206 h 254000"/>
              <a:gd name="connsiteX2" fmla="*/ 230229 w 1334704"/>
              <a:gd name="connsiteY2" fmla="*/ 242794 h 254000"/>
              <a:gd name="connsiteX3" fmla="*/ 170451 w 1334704"/>
              <a:gd name="connsiteY3" fmla="*/ 242794 h 254000"/>
              <a:gd name="connsiteX4" fmla="*/ 357256 w 1334704"/>
              <a:gd name="connsiteY4" fmla="*/ 153147 h 254000"/>
              <a:gd name="connsiteX5" fmla="*/ 230229 w 1334704"/>
              <a:gd name="connsiteY5" fmla="*/ 242794 h 254000"/>
              <a:gd name="connsiteX6" fmla="*/ 417034 w 1334704"/>
              <a:gd name="connsiteY6" fmla="*/ 153147 h 254000"/>
              <a:gd name="connsiteX7" fmla="*/ 357256 w 1334704"/>
              <a:gd name="connsiteY7" fmla="*/ 153147 h 254000"/>
              <a:gd name="connsiteX8" fmla="*/ 544061 w 1334704"/>
              <a:gd name="connsiteY8" fmla="*/ 242794 h 254000"/>
              <a:gd name="connsiteX9" fmla="*/ 417034 w 1334704"/>
              <a:gd name="connsiteY9" fmla="*/ 153147 h 254000"/>
              <a:gd name="connsiteX10" fmla="*/ 603839 w 1334704"/>
              <a:gd name="connsiteY10" fmla="*/ 242794 h 254000"/>
              <a:gd name="connsiteX11" fmla="*/ 544061 w 1334704"/>
              <a:gd name="connsiteY11" fmla="*/ 242794 h 254000"/>
              <a:gd name="connsiteX12" fmla="*/ 730866 w 1334704"/>
              <a:gd name="connsiteY12" fmla="*/ 145676 h 254000"/>
              <a:gd name="connsiteX13" fmla="*/ 603839 w 1334704"/>
              <a:gd name="connsiteY13" fmla="*/ 242794 h 254000"/>
              <a:gd name="connsiteX14" fmla="*/ 790644 w 1334704"/>
              <a:gd name="connsiteY14" fmla="*/ 145676 h 254000"/>
              <a:gd name="connsiteX15" fmla="*/ 730866 w 1334704"/>
              <a:gd name="connsiteY15" fmla="*/ 145676 h 254000"/>
              <a:gd name="connsiteX16" fmla="*/ 917671 w 1334704"/>
              <a:gd name="connsiteY16" fmla="*/ 242794 h 254000"/>
              <a:gd name="connsiteX17" fmla="*/ 790644 w 1334704"/>
              <a:gd name="connsiteY17" fmla="*/ 145676 h 254000"/>
              <a:gd name="connsiteX18" fmla="*/ 977449 w 1334704"/>
              <a:gd name="connsiteY18" fmla="*/ 235324 h 254000"/>
              <a:gd name="connsiteX19" fmla="*/ 917671 w 1334704"/>
              <a:gd name="connsiteY19" fmla="*/ 242794 h 254000"/>
              <a:gd name="connsiteX20" fmla="*/ 1104476 w 1334704"/>
              <a:gd name="connsiteY20" fmla="*/ 145676 h 254000"/>
              <a:gd name="connsiteX21" fmla="*/ 977449 w 1334704"/>
              <a:gd name="connsiteY21" fmla="*/ 235324 h 254000"/>
              <a:gd name="connsiteX22" fmla="*/ 1164254 w 1334704"/>
              <a:gd name="connsiteY22" fmla="*/ 145676 h 254000"/>
              <a:gd name="connsiteX23" fmla="*/ 1104476 w 1334704"/>
              <a:gd name="connsiteY23" fmla="*/ 145676 h 254000"/>
              <a:gd name="connsiteX24" fmla="*/ 1246448 w 1334704"/>
              <a:gd name="connsiteY24" fmla="*/ 205441 h 254000"/>
              <a:gd name="connsiteX25" fmla="*/ 1164254 w 1334704"/>
              <a:gd name="connsiteY25" fmla="*/ 145676 h 254000"/>
              <a:gd name="connsiteX26" fmla="*/ 1321170 w 1334704"/>
              <a:gd name="connsiteY26" fmla="*/ 190500 h 254000"/>
              <a:gd name="connsiteX27" fmla="*/ 1246448 w 1334704"/>
              <a:gd name="connsiteY27" fmla="*/ 205441 h 254000"/>
              <a:gd name="connsiteX28" fmla="*/ 1321170 w 1334704"/>
              <a:gd name="connsiteY28" fmla="*/ 190500 h 254000"/>
              <a:gd name="connsiteX29" fmla="*/ 1321170 w 1334704"/>
              <a:gd name="connsiteY29" fmla="*/ 190500 h 254000"/>
              <a:gd name="connsiteX30" fmla="*/ 1313698 w 1334704"/>
              <a:gd name="connsiteY30" fmla="*/ 123265 h 254000"/>
              <a:gd name="connsiteX31" fmla="*/ 1321170 w 1334704"/>
              <a:gd name="connsiteY31" fmla="*/ 190500 h 254000"/>
              <a:gd name="connsiteX32" fmla="*/ 1164254 w 1334704"/>
              <a:gd name="connsiteY32" fmla="*/ 11206 h 254000"/>
              <a:gd name="connsiteX33" fmla="*/ 1313698 w 1334704"/>
              <a:gd name="connsiteY33" fmla="*/ 123265 h 254000"/>
              <a:gd name="connsiteX34" fmla="*/ 1104476 w 1334704"/>
              <a:gd name="connsiteY34" fmla="*/ 11206 h 254000"/>
              <a:gd name="connsiteX35" fmla="*/ 1164254 w 1334704"/>
              <a:gd name="connsiteY35" fmla="*/ 11206 h 254000"/>
              <a:gd name="connsiteX36" fmla="*/ 977449 w 1334704"/>
              <a:gd name="connsiteY36" fmla="*/ 108324 h 254000"/>
              <a:gd name="connsiteX37" fmla="*/ 1104476 w 1334704"/>
              <a:gd name="connsiteY37" fmla="*/ 11206 h 254000"/>
              <a:gd name="connsiteX38" fmla="*/ 917671 w 1334704"/>
              <a:gd name="connsiteY38" fmla="*/ 108324 h 254000"/>
              <a:gd name="connsiteX39" fmla="*/ 977449 w 1334704"/>
              <a:gd name="connsiteY39" fmla="*/ 108324 h 254000"/>
              <a:gd name="connsiteX40" fmla="*/ 790644 w 1334704"/>
              <a:gd name="connsiteY40" fmla="*/ 18676 h 254000"/>
              <a:gd name="connsiteX41" fmla="*/ 917671 w 1334704"/>
              <a:gd name="connsiteY41" fmla="*/ 108324 h 254000"/>
              <a:gd name="connsiteX42" fmla="*/ 730866 w 1334704"/>
              <a:gd name="connsiteY42" fmla="*/ 18676 h 254000"/>
              <a:gd name="connsiteX43" fmla="*/ 790644 w 1334704"/>
              <a:gd name="connsiteY43" fmla="*/ 18676 h 254000"/>
              <a:gd name="connsiteX44" fmla="*/ 603839 w 1334704"/>
              <a:gd name="connsiteY44" fmla="*/ 108324 h 254000"/>
              <a:gd name="connsiteX45" fmla="*/ 730866 w 1334704"/>
              <a:gd name="connsiteY45" fmla="*/ 18676 h 254000"/>
              <a:gd name="connsiteX46" fmla="*/ 544061 w 1334704"/>
              <a:gd name="connsiteY46" fmla="*/ 108324 h 254000"/>
              <a:gd name="connsiteX47" fmla="*/ 603839 w 1334704"/>
              <a:gd name="connsiteY47" fmla="*/ 108324 h 254000"/>
              <a:gd name="connsiteX48" fmla="*/ 417034 w 1334704"/>
              <a:gd name="connsiteY48" fmla="*/ 18676 h 254000"/>
              <a:gd name="connsiteX49" fmla="*/ 544061 w 1334704"/>
              <a:gd name="connsiteY49" fmla="*/ 108324 h 254000"/>
              <a:gd name="connsiteX50" fmla="*/ 357256 w 1334704"/>
              <a:gd name="connsiteY50" fmla="*/ 18676 h 254000"/>
              <a:gd name="connsiteX51" fmla="*/ 417034 w 1334704"/>
              <a:gd name="connsiteY51" fmla="*/ 18676 h 254000"/>
              <a:gd name="connsiteX52" fmla="*/ 230229 w 1334704"/>
              <a:gd name="connsiteY52" fmla="*/ 115794 h 254000"/>
              <a:gd name="connsiteX53" fmla="*/ 357256 w 1334704"/>
              <a:gd name="connsiteY53" fmla="*/ 18676 h 254000"/>
              <a:gd name="connsiteX54" fmla="*/ 170451 w 1334704"/>
              <a:gd name="connsiteY54" fmla="*/ 115794 h 254000"/>
              <a:gd name="connsiteX55" fmla="*/ 230229 w 1334704"/>
              <a:gd name="connsiteY55" fmla="*/ 115794 h 254000"/>
              <a:gd name="connsiteX56" fmla="*/ 88257 w 1334704"/>
              <a:gd name="connsiteY56" fmla="*/ 56029 h 254000"/>
              <a:gd name="connsiteX57" fmla="*/ 170451 w 1334704"/>
              <a:gd name="connsiteY57" fmla="*/ 115794 h 254000"/>
              <a:gd name="connsiteX58" fmla="*/ 13535 w 1334704"/>
              <a:gd name="connsiteY58" fmla="*/ 63500 h 254000"/>
              <a:gd name="connsiteX59" fmla="*/ 88257 w 1334704"/>
              <a:gd name="connsiteY59" fmla="*/ 56029 h 254000"/>
              <a:gd name="connsiteX60" fmla="*/ 21007 w 1334704"/>
              <a:gd name="connsiteY60" fmla="*/ 138206 h 254000"/>
              <a:gd name="connsiteX61" fmla="*/ 13535 w 1334704"/>
              <a:gd name="connsiteY61" fmla="*/ 63500 h 25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</a:cxnLst>
            <a:rect l="l" t="t" r="r" b="b"/>
            <a:pathLst>
              <a:path w="1334704" h="254000">
                <a:moveTo>
                  <a:pt x="170451" y="242794"/>
                </a:moveTo>
                <a:lnTo>
                  <a:pt x="21007" y="138206"/>
                </a:lnTo>
                <a:moveTo>
                  <a:pt x="230229" y="242794"/>
                </a:moveTo>
                <a:cubicBezTo>
                  <a:pt x="215284" y="257735"/>
                  <a:pt x="185396" y="257735"/>
                  <a:pt x="170451" y="242794"/>
                </a:cubicBezTo>
                <a:moveTo>
                  <a:pt x="357256" y="153147"/>
                </a:moveTo>
                <a:lnTo>
                  <a:pt x="230229" y="242794"/>
                </a:lnTo>
                <a:moveTo>
                  <a:pt x="417034" y="153147"/>
                </a:moveTo>
                <a:cubicBezTo>
                  <a:pt x="402089" y="138206"/>
                  <a:pt x="372201" y="138206"/>
                  <a:pt x="357256" y="153147"/>
                </a:cubicBezTo>
                <a:moveTo>
                  <a:pt x="544061" y="242794"/>
                </a:moveTo>
                <a:lnTo>
                  <a:pt x="417034" y="153147"/>
                </a:lnTo>
                <a:moveTo>
                  <a:pt x="603839" y="242794"/>
                </a:moveTo>
                <a:cubicBezTo>
                  <a:pt x="588894" y="257735"/>
                  <a:pt x="559006" y="257735"/>
                  <a:pt x="544061" y="242794"/>
                </a:cubicBezTo>
                <a:moveTo>
                  <a:pt x="730866" y="145676"/>
                </a:moveTo>
                <a:lnTo>
                  <a:pt x="603839" y="242794"/>
                </a:lnTo>
                <a:moveTo>
                  <a:pt x="790644" y="145676"/>
                </a:moveTo>
                <a:cubicBezTo>
                  <a:pt x="775699" y="130735"/>
                  <a:pt x="745811" y="130735"/>
                  <a:pt x="730866" y="145676"/>
                </a:cubicBezTo>
                <a:moveTo>
                  <a:pt x="917671" y="242794"/>
                </a:moveTo>
                <a:lnTo>
                  <a:pt x="790644" y="145676"/>
                </a:lnTo>
                <a:moveTo>
                  <a:pt x="977449" y="235324"/>
                </a:moveTo>
                <a:cubicBezTo>
                  <a:pt x="962504" y="250265"/>
                  <a:pt x="932615" y="250265"/>
                  <a:pt x="917671" y="242794"/>
                </a:cubicBezTo>
                <a:moveTo>
                  <a:pt x="1104476" y="145676"/>
                </a:moveTo>
                <a:lnTo>
                  <a:pt x="977449" y="235324"/>
                </a:lnTo>
                <a:moveTo>
                  <a:pt x="1164254" y="145676"/>
                </a:moveTo>
                <a:cubicBezTo>
                  <a:pt x="1149309" y="130735"/>
                  <a:pt x="1119420" y="130735"/>
                  <a:pt x="1104476" y="145676"/>
                </a:cubicBezTo>
                <a:moveTo>
                  <a:pt x="1246448" y="205441"/>
                </a:moveTo>
                <a:lnTo>
                  <a:pt x="1164254" y="145676"/>
                </a:lnTo>
                <a:moveTo>
                  <a:pt x="1321170" y="190500"/>
                </a:moveTo>
                <a:cubicBezTo>
                  <a:pt x="1306225" y="220382"/>
                  <a:pt x="1276337" y="220382"/>
                  <a:pt x="1246448" y="205441"/>
                </a:cubicBezTo>
                <a:moveTo>
                  <a:pt x="1321170" y="190500"/>
                </a:moveTo>
                <a:lnTo>
                  <a:pt x="1321170" y="190500"/>
                </a:lnTo>
                <a:moveTo>
                  <a:pt x="1313698" y="123265"/>
                </a:moveTo>
                <a:cubicBezTo>
                  <a:pt x="1336114" y="138206"/>
                  <a:pt x="1343586" y="168088"/>
                  <a:pt x="1321170" y="190500"/>
                </a:cubicBezTo>
                <a:moveTo>
                  <a:pt x="1164254" y="11206"/>
                </a:moveTo>
                <a:lnTo>
                  <a:pt x="1313698" y="123265"/>
                </a:lnTo>
                <a:moveTo>
                  <a:pt x="1104476" y="11206"/>
                </a:moveTo>
                <a:cubicBezTo>
                  <a:pt x="1119420" y="-3735"/>
                  <a:pt x="1149309" y="-3735"/>
                  <a:pt x="1164254" y="11206"/>
                </a:cubicBezTo>
                <a:moveTo>
                  <a:pt x="977449" y="108324"/>
                </a:moveTo>
                <a:lnTo>
                  <a:pt x="1104476" y="11206"/>
                </a:lnTo>
                <a:moveTo>
                  <a:pt x="917671" y="108324"/>
                </a:moveTo>
                <a:cubicBezTo>
                  <a:pt x="932615" y="123265"/>
                  <a:pt x="962504" y="123265"/>
                  <a:pt x="977449" y="108324"/>
                </a:cubicBezTo>
                <a:moveTo>
                  <a:pt x="790644" y="18676"/>
                </a:moveTo>
                <a:lnTo>
                  <a:pt x="917671" y="108324"/>
                </a:lnTo>
                <a:moveTo>
                  <a:pt x="730866" y="18676"/>
                </a:moveTo>
                <a:cubicBezTo>
                  <a:pt x="745811" y="3735"/>
                  <a:pt x="775699" y="3735"/>
                  <a:pt x="790644" y="18676"/>
                </a:cubicBezTo>
                <a:moveTo>
                  <a:pt x="603839" y="108324"/>
                </a:moveTo>
                <a:lnTo>
                  <a:pt x="730866" y="18676"/>
                </a:lnTo>
                <a:moveTo>
                  <a:pt x="544061" y="108324"/>
                </a:moveTo>
                <a:cubicBezTo>
                  <a:pt x="559006" y="123265"/>
                  <a:pt x="588894" y="123265"/>
                  <a:pt x="603839" y="108324"/>
                </a:cubicBezTo>
                <a:moveTo>
                  <a:pt x="417034" y="18676"/>
                </a:moveTo>
                <a:lnTo>
                  <a:pt x="544061" y="108324"/>
                </a:lnTo>
                <a:moveTo>
                  <a:pt x="357256" y="18676"/>
                </a:moveTo>
                <a:cubicBezTo>
                  <a:pt x="372201" y="3735"/>
                  <a:pt x="394617" y="3735"/>
                  <a:pt x="417034" y="18676"/>
                </a:cubicBezTo>
                <a:moveTo>
                  <a:pt x="230229" y="115794"/>
                </a:moveTo>
                <a:lnTo>
                  <a:pt x="357256" y="18676"/>
                </a:lnTo>
                <a:moveTo>
                  <a:pt x="170451" y="115794"/>
                </a:moveTo>
                <a:cubicBezTo>
                  <a:pt x="185396" y="130735"/>
                  <a:pt x="215284" y="130735"/>
                  <a:pt x="230229" y="115794"/>
                </a:cubicBezTo>
                <a:moveTo>
                  <a:pt x="88257" y="56029"/>
                </a:moveTo>
                <a:lnTo>
                  <a:pt x="170451" y="115794"/>
                </a:lnTo>
                <a:moveTo>
                  <a:pt x="13535" y="63500"/>
                </a:moveTo>
                <a:cubicBezTo>
                  <a:pt x="28479" y="41088"/>
                  <a:pt x="58368" y="33618"/>
                  <a:pt x="88257" y="56029"/>
                </a:cubicBezTo>
                <a:moveTo>
                  <a:pt x="21007" y="138206"/>
                </a:moveTo>
                <a:cubicBezTo>
                  <a:pt x="-1409" y="123265"/>
                  <a:pt x="-8882" y="85912"/>
                  <a:pt x="13535" y="63500"/>
                </a:cubicBezTo>
              </a:path>
            </a:pathLst>
          </a:custGeom>
          <a:noFill/>
          <a:ln w="12702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2" name="EFFECT">
            <a:extLst>
              <a:ext uri="{FF2B5EF4-FFF2-40B4-BE49-F238E27FC236}">
                <a16:creationId xmlns:a16="http://schemas.microsoft.com/office/drawing/2014/main" id="{D493B992-80F5-4C37-B3D8-2B90812B745E}"/>
              </a:ext>
            </a:extLst>
          </p:cNvPr>
          <p:cNvSpPr/>
          <p:nvPr/>
        </p:nvSpPr>
        <p:spPr>
          <a:xfrm>
            <a:off x="7964599" y="885246"/>
            <a:ext cx="343721" cy="343647"/>
          </a:xfrm>
          <a:custGeom>
            <a:avLst/>
            <a:gdLst>
              <a:gd name="connsiteX0" fmla="*/ 343721 w 343721"/>
              <a:gd name="connsiteY0" fmla="*/ 171824 h 343647"/>
              <a:gd name="connsiteX1" fmla="*/ 171861 w 343721"/>
              <a:gd name="connsiteY1" fmla="*/ 343647 h 343647"/>
              <a:gd name="connsiteX2" fmla="*/ 0 w 343721"/>
              <a:gd name="connsiteY2" fmla="*/ 171824 h 343647"/>
              <a:gd name="connsiteX3" fmla="*/ 171861 w 343721"/>
              <a:gd name="connsiteY3" fmla="*/ 0 h 343647"/>
              <a:gd name="connsiteX4" fmla="*/ 343721 w 343721"/>
              <a:gd name="connsiteY4" fmla="*/ 171824 h 343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3721" h="343647">
                <a:moveTo>
                  <a:pt x="343721" y="171824"/>
                </a:moveTo>
                <a:cubicBezTo>
                  <a:pt x="343721" y="268941"/>
                  <a:pt x="268999" y="343647"/>
                  <a:pt x="171861" y="343647"/>
                </a:cubicBezTo>
                <a:cubicBezTo>
                  <a:pt x="82194" y="343647"/>
                  <a:pt x="0" y="268941"/>
                  <a:pt x="0" y="171824"/>
                </a:cubicBezTo>
                <a:cubicBezTo>
                  <a:pt x="0" y="74706"/>
                  <a:pt x="82194" y="0"/>
                  <a:pt x="171861" y="0"/>
                </a:cubicBezTo>
                <a:cubicBezTo>
                  <a:pt x="268999" y="0"/>
                  <a:pt x="343721" y="74706"/>
                  <a:pt x="343721" y="171824"/>
                </a:cubicBezTo>
              </a:path>
            </a:pathLst>
          </a:custGeom>
          <a:noFill/>
          <a:ln w="12702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" name="EFFECT">
            <a:extLst>
              <a:ext uri="{FF2B5EF4-FFF2-40B4-BE49-F238E27FC236}">
                <a16:creationId xmlns:a16="http://schemas.microsoft.com/office/drawing/2014/main" id="{4E7DC921-C543-41AC-9FD7-CF1D79EA0B65}"/>
              </a:ext>
            </a:extLst>
          </p:cNvPr>
          <p:cNvSpPr/>
          <p:nvPr/>
        </p:nvSpPr>
        <p:spPr>
          <a:xfrm>
            <a:off x="3665306" y="3902535"/>
            <a:ext cx="1840546" cy="350264"/>
          </a:xfrm>
          <a:custGeom>
            <a:avLst/>
            <a:gdLst>
              <a:gd name="connsiteX0" fmla="*/ 170451 w 1334704"/>
              <a:gd name="connsiteY0" fmla="*/ 242794 h 254000"/>
              <a:gd name="connsiteX1" fmla="*/ 21007 w 1334704"/>
              <a:gd name="connsiteY1" fmla="*/ 138206 h 254000"/>
              <a:gd name="connsiteX2" fmla="*/ 230229 w 1334704"/>
              <a:gd name="connsiteY2" fmla="*/ 242794 h 254000"/>
              <a:gd name="connsiteX3" fmla="*/ 170451 w 1334704"/>
              <a:gd name="connsiteY3" fmla="*/ 242794 h 254000"/>
              <a:gd name="connsiteX4" fmla="*/ 357256 w 1334704"/>
              <a:gd name="connsiteY4" fmla="*/ 153147 h 254000"/>
              <a:gd name="connsiteX5" fmla="*/ 230229 w 1334704"/>
              <a:gd name="connsiteY5" fmla="*/ 242794 h 254000"/>
              <a:gd name="connsiteX6" fmla="*/ 417034 w 1334704"/>
              <a:gd name="connsiteY6" fmla="*/ 153147 h 254000"/>
              <a:gd name="connsiteX7" fmla="*/ 357256 w 1334704"/>
              <a:gd name="connsiteY7" fmla="*/ 153147 h 254000"/>
              <a:gd name="connsiteX8" fmla="*/ 544061 w 1334704"/>
              <a:gd name="connsiteY8" fmla="*/ 242794 h 254000"/>
              <a:gd name="connsiteX9" fmla="*/ 417034 w 1334704"/>
              <a:gd name="connsiteY9" fmla="*/ 153147 h 254000"/>
              <a:gd name="connsiteX10" fmla="*/ 603839 w 1334704"/>
              <a:gd name="connsiteY10" fmla="*/ 242794 h 254000"/>
              <a:gd name="connsiteX11" fmla="*/ 544061 w 1334704"/>
              <a:gd name="connsiteY11" fmla="*/ 242794 h 254000"/>
              <a:gd name="connsiteX12" fmla="*/ 730866 w 1334704"/>
              <a:gd name="connsiteY12" fmla="*/ 145676 h 254000"/>
              <a:gd name="connsiteX13" fmla="*/ 603839 w 1334704"/>
              <a:gd name="connsiteY13" fmla="*/ 242794 h 254000"/>
              <a:gd name="connsiteX14" fmla="*/ 790644 w 1334704"/>
              <a:gd name="connsiteY14" fmla="*/ 145676 h 254000"/>
              <a:gd name="connsiteX15" fmla="*/ 730866 w 1334704"/>
              <a:gd name="connsiteY15" fmla="*/ 145676 h 254000"/>
              <a:gd name="connsiteX16" fmla="*/ 917671 w 1334704"/>
              <a:gd name="connsiteY16" fmla="*/ 242794 h 254000"/>
              <a:gd name="connsiteX17" fmla="*/ 790644 w 1334704"/>
              <a:gd name="connsiteY17" fmla="*/ 145676 h 254000"/>
              <a:gd name="connsiteX18" fmla="*/ 977449 w 1334704"/>
              <a:gd name="connsiteY18" fmla="*/ 235324 h 254000"/>
              <a:gd name="connsiteX19" fmla="*/ 917671 w 1334704"/>
              <a:gd name="connsiteY19" fmla="*/ 242794 h 254000"/>
              <a:gd name="connsiteX20" fmla="*/ 1104476 w 1334704"/>
              <a:gd name="connsiteY20" fmla="*/ 145676 h 254000"/>
              <a:gd name="connsiteX21" fmla="*/ 977449 w 1334704"/>
              <a:gd name="connsiteY21" fmla="*/ 235324 h 254000"/>
              <a:gd name="connsiteX22" fmla="*/ 1164254 w 1334704"/>
              <a:gd name="connsiteY22" fmla="*/ 145676 h 254000"/>
              <a:gd name="connsiteX23" fmla="*/ 1104476 w 1334704"/>
              <a:gd name="connsiteY23" fmla="*/ 145676 h 254000"/>
              <a:gd name="connsiteX24" fmla="*/ 1246448 w 1334704"/>
              <a:gd name="connsiteY24" fmla="*/ 205441 h 254000"/>
              <a:gd name="connsiteX25" fmla="*/ 1164254 w 1334704"/>
              <a:gd name="connsiteY25" fmla="*/ 145676 h 254000"/>
              <a:gd name="connsiteX26" fmla="*/ 1321170 w 1334704"/>
              <a:gd name="connsiteY26" fmla="*/ 190500 h 254000"/>
              <a:gd name="connsiteX27" fmla="*/ 1246448 w 1334704"/>
              <a:gd name="connsiteY27" fmla="*/ 205441 h 254000"/>
              <a:gd name="connsiteX28" fmla="*/ 1321170 w 1334704"/>
              <a:gd name="connsiteY28" fmla="*/ 190500 h 254000"/>
              <a:gd name="connsiteX29" fmla="*/ 1321170 w 1334704"/>
              <a:gd name="connsiteY29" fmla="*/ 190500 h 254000"/>
              <a:gd name="connsiteX30" fmla="*/ 1313698 w 1334704"/>
              <a:gd name="connsiteY30" fmla="*/ 123265 h 254000"/>
              <a:gd name="connsiteX31" fmla="*/ 1321170 w 1334704"/>
              <a:gd name="connsiteY31" fmla="*/ 190500 h 254000"/>
              <a:gd name="connsiteX32" fmla="*/ 1164254 w 1334704"/>
              <a:gd name="connsiteY32" fmla="*/ 11206 h 254000"/>
              <a:gd name="connsiteX33" fmla="*/ 1313698 w 1334704"/>
              <a:gd name="connsiteY33" fmla="*/ 123265 h 254000"/>
              <a:gd name="connsiteX34" fmla="*/ 1104476 w 1334704"/>
              <a:gd name="connsiteY34" fmla="*/ 11206 h 254000"/>
              <a:gd name="connsiteX35" fmla="*/ 1164254 w 1334704"/>
              <a:gd name="connsiteY35" fmla="*/ 11206 h 254000"/>
              <a:gd name="connsiteX36" fmla="*/ 977449 w 1334704"/>
              <a:gd name="connsiteY36" fmla="*/ 108324 h 254000"/>
              <a:gd name="connsiteX37" fmla="*/ 1104476 w 1334704"/>
              <a:gd name="connsiteY37" fmla="*/ 11206 h 254000"/>
              <a:gd name="connsiteX38" fmla="*/ 917671 w 1334704"/>
              <a:gd name="connsiteY38" fmla="*/ 108324 h 254000"/>
              <a:gd name="connsiteX39" fmla="*/ 977449 w 1334704"/>
              <a:gd name="connsiteY39" fmla="*/ 108324 h 254000"/>
              <a:gd name="connsiteX40" fmla="*/ 790644 w 1334704"/>
              <a:gd name="connsiteY40" fmla="*/ 18676 h 254000"/>
              <a:gd name="connsiteX41" fmla="*/ 917671 w 1334704"/>
              <a:gd name="connsiteY41" fmla="*/ 108324 h 254000"/>
              <a:gd name="connsiteX42" fmla="*/ 730866 w 1334704"/>
              <a:gd name="connsiteY42" fmla="*/ 18676 h 254000"/>
              <a:gd name="connsiteX43" fmla="*/ 790644 w 1334704"/>
              <a:gd name="connsiteY43" fmla="*/ 18676 h 254000"/>
              <a:gd name="connsiteX44" fmla="*/ 603839 w 1334704"/>
              <a:gd name="connsiteY44" fmla="*/ 108324 h 254000"/>
              <a:gd name="connsiteX45" fmla="*/ 730866 w 1334704"/>
              <a:gd name="connsiteY45" fmla="*/ 18676 h 254000"/>
              <a:gd name="connsiteX46" fmla="*/ 544061 w 1334704"/>
              <a:gd name="connsiteY46" fmla="*/ 108324 h 254000"/>
              <a:gd name="connsiteX47" fmla="*/ 603839 w 1334704"/>
              <a:gd name="connsiteY47" fmla="*/ 108324 h 254000"/>
              <a:gd name="connsiteX48" fmla="*/ 417034 w 1334704"/>
              <a:gd name="connsiteY48" fmla="*/ 18676 h 254000"/>
              <a:gd name="connsiteX49" fmla="*/ 544061 w 1334704"/>
              <a:gd name="connsiteY49" fmla="*/ 108324 h 254000"/>
              <a:gd name="connsiteX50" fmla="*/ 357256 w 1334704"/>
              <a:gd name="connsiteY50" fmla="*/ 18676 h 254000"/>
              <a:gd name="connsiteX51" fmla="*/ 417034 w 1334704"/>
              <a:gd name="connsiteY51" fmla="*/ 18676 h 254000"/>
              <a:gd name="connsiteX52" fmla="*/ 230229 w 1334704"/>
              <a:gd name="connsiteY52" fmla="*/ 115794 h 254000"/>
              <a:gd name="connsiteX53" fmla="*/ 357256 w 1334704"/>
              <a:gd name="connsiteY53" fmla="*/ 18676 h 254000"/>
              <a:gd name="connsiteX54" fmla="*/ 170451 w 1334704"/>
              <a:gd name="connsiteY54" fmla="*/ 115794 h 254000"/>
              <a:gd name="connsiteX55" fmla="*/ 230229 w 1334704"/>
              <a:gd name="connsiteY55" fmla="*/ 115794 h 254000"/>
              <a:gd name="connsiteX56" fmla="*/ 88257 w 1334704"/>
              <a:gd name="connsiteY56" fmla="*/ 56029 h 254000"/>
              <a:gd name="connsiteX57" fmla="*/ 170451 w 1334704"/>
              <a:gd name="connsiteY57" fmla="*/ 115794 h 254000"/>
              <a:gd name="connsiteX58" fmla="*/ 13535 w 1334704"/>
              <a:gd name="connsiteY58" fmla="*/ 63500 h 254000"/>
              <a:gd name="connsiteX59" fmla="*/ 88257 w 1334704"/>
              <a:gd name="connsiteY59" fmla="*/ 56029 h 254000"/>
              <a:gd name="connsiteX60" fmla="*/ 21007 w 1334704"/>
              <a:gd name="connsiteY60" fmla="*/ 138206 h 254000"/>
              <a:gd name="connsiteX61" fmla="*/ 13535 w 1334704"/>
              <a:gd name="connsiteY61" fmla="*/ 63500 h 25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</a:cxnLst>
            <a:rect l="l" t="t" r="r" b="b"/>
            <a:pathLst>
              <a:path w="1334704" h="254000">
                <a:moveTo>
                  <a:pt x="170451" y="242794"/>
                </a:moveTo>
                <a:lnTo>
                  <a:pt x="21007" y="138206"/>
                </a:lnTo>
                <a:moveTo>
                  <a:pt x="230229" y="242794"/>
                </a:moveTo>
                <a:cubicBezTo>
                  <a:pt x="215284" y="257735"/>
                  <a:pt x="185396" y="257735"/>
                  <a:pt x="170451" y="242794"/>
                </a:cubicBezTo>
                <a:moveTo>
                  <a:pt x="357256" y="153147"/>
                </a:moveTo>
                <a:lnTo>
                  <a:pt x="230229" y="242794"/>
                </a:lnTo>
                <a:moveTo>
                  <a:pt x="417034" y="153147"/>
                </a:moveTo>
                <a:cubicBezTo>
                  <a:pt x="402089" y="138206"/>
                  <a:pt x="372201" y="138206"/>
                  <a:pt x="357256" y="153147"/>
                </a:cubicBezTo>
                <a:moveTo>
                  <a:pt x="544061" y="242794"/>
                </a:moveTo>
                <a:lnTo>
                  <a:pt x="417034" y="153147"/>
                </a:lnTo>
                <a:moveTo>
                  <a:pt x="603839" y="242794"/>
                </a:moveTo>
                <a:cubicBezTo>
                  <a:pt x="588894" y="257735"/>
                  <a:pt x="559006" y="257735"/>
                  <a:pt x="544061" y="242794"/>
                </a:cubicBezTo>
                <a:moveTo>
                  <a:pt x="730866" y="145676"/>
                </a:moveTo>
                <a:lnTo>
                  <a:pt x="603839" y="242794"/>
                </a:lnTo>
                <a:moveTo>
                  <a:pt x="790644" y="145676"/>
                </a:moveTo>
                <a:cubicBezTo>
                  <a:pt x="775699" y="130735"/>
                  <a:pt x="745811" y="130735"/>
                  <a:pt x="730866" y="145676"/>
                </a:cubicBezTo>
                <a:moveTo>
                  <a:pt x="917671" y="242794"/>
                </a:moveTo>
                <a:lnTo>
                  <a:pt x="790644" y="145676"/>
                </a:lnTo>
                <a:moveTo>
                  <a:pt x="977449" y="235324"/>
                </a:moveTo>
                <a:cubicBezTo>
                  <a:pt x="962504" y="250265"/>
                  <a:pt x="932615" y="250265"/>
                  <a:pt x="917671" y="242794"/>
                </a:cubicBezTo>
                <a:moveTo>
                  <a:pt x="1104476" y="145676"/>
                </a:moveTo>
                <a:lnTo>
                  <a:pt x="977449" y="235324"/>
                </a:lnTo>
                <a:moveTo>
                  <a:pt x="1164254" y="145676"/>
                </a:moveTo>
                <a:cubicBezTo>
                  <a:pt x="1149309" y="130735"/>
                  <a:pt x="1119420" y="130735"/>
                  <a:pt x="1104476" y="145676"/>
                </a:cubicBezTo>
                <a:moveTo>
                  <a:pt x="1246448" y="205441"/>
                </a:moveTo>
                <a:lnTo>
                  <a:pt x="1164254" y="145676"/>
                </a:lnTo>
                <a:moveTo>
                  <a:pt x="1321170" y="190500"/>
                </a:moveTo>
                <a:cubicBezTo>
                  <a:pt x="1306225" y="220382"/>
                  <a:pt x="1276337" y="220382"/>
                  <a:pt x="1246448" y="205441"/>
                </a:cubicBezTo>
                <a:moveTo>
                  <a:pt x="1321170" y="190500"/>
                </a:moveTo>
                <a:lnTo>
                  <a:pt x="1321170" y="190500"/>
                </a:lnTo>
                <a:moveTo>
                  <a:pt x="1313698" y="123265"/>
                </a:moveTo>
                <a:cubicBezTo>
                  <a:pt x="1336114" y="138206"/>
                  <a:pt x="1343586" y="168088"/>
                  <a:pt x="1321170" y="190500"/>
                </a:cubicBezTo>
                <a:moveTo>
                  <a:pt x="1164254" y="11206"/>
                </a:moveTo>
                <a:lnTo>
                  <a:pt x="1313698" y="123265"/>
                </a:lnTo>
                <a:moveTo>
                  <a:pt x="1104476" y="11206"/>
                </a:moveTo>
                <a:cubicBezTo>
                  <a:pt x="1119420" y="-3735"/>
                  <a:pt x="1149309" y="-3735"/>
                  <a:pt x="1164254" y="11206"/>
                </a:cubicBezTo>
                <a:moveTo>
                  <a:pt x="977449" y="108324"/>
                </a:moveTo>
                <a:lnTo>
                  <a:pt x="1104476" y="11206"/>
                </a:lnTo>
                <a:moveTo>
                  <a:pt x="917671" y="108324"/>
                </a:moveTo>
                <a:cubicBezTo>
                  <a:pt x="932615" y="123265"/>
                  <a:pt x="962504" y="123265"/>
                  <a:pt x="977449" y="108324"/>
                </a:cubicBezTo>
                <a:moveTo>
                  <a:pt x="790644" y="18676"/>
                </a:moveTo>
                <a:lnTo>
                  <a:pt x="917671" y="108324"/>
                </a:lnTo>
                <a:moveTo>
                  <a:pt x="730866" y="18676"/>
                </a:moveTo>
                <a:cubicBezTo>
                  <a:pt x="745811" y="3735"/>
                  <a:pt x="775699" y="3735"/>
                  <a:pt x="790644" y="18676"/>
                </a:cubicBezTo>
                <a:moveTo>
                  <a:pt x="603839" y="108324"/>
                </a:moveTo>
                <a:lnTo>
                  <a:pt x="730866" y="18676"/>
                </a:lnTo>
                <a:moveTo>
                  <a:pt x="544061" y="108324"/>
                </a:moveTo>
                <a:cubicBezTo>
                  <a:pt x="559006" y="123265"/>
                  <a:pt x="588894" y="123265"/>
                  <a:pt x="603839" y="108324"/>
                </a:cubicBezTo>
                <a:moveTo>
                  <a:pt x="417034" y="18676"/>
                </a:moveTo>
                <a:lnTo>
                  <a:pt x="544061" y="108324"/>
                </a:lnTo>
                <a:moveTo>
                  <a:pt x="357256" y="18676"/>
                </a:moveTo>
                <a:cubicBezTo>
                  <a:pt x="372201" y="3735"/>
                  <a:pt x="394617" y="3735"/>
                  <a:pt x="417034" y="18676"/>
                </a:cubicBezTo>
                <a:moveTo>
                  <a:pt x="230229" y="115794"/>
                </a:moveTo>
                <a:lnTo>
                  <a:pt x="357256" y="18676"/>
                </a:lnTo>
                <a:moveTo>
                  <a:pt x="170451" y="115794"/>
                </a:moveTo>
                <a:cubicBezTo>
                  <a:pt x="185396" y="130735"/>
                  <a:pt x="215284" y="130735"/>
                  <a:pt x="230229" y="115794"/>
                </a:cubicBezTo>
                <a:moveTo>
                  <a:pt x="88257" y="56029"/>
                </a:moveTo>
                <a:lnTo>
                  <a:pt x="170451" y="115794"/>
                </a:lnTo>
                <a:moveTo>
                  <a:pt x="13535" y="63500"/>
                </a:moveTo>
                <a:cubicBezTo>
                  <a:pt x="28479" y="41088"/>
                  <a:pt x="58368" y="33618"/>
                  <a:pt x="88257" y="56029"/>
                </a:cubicBezTo>
                <a:moveTo>
                  <a:pt x="21007" y="138206"/>
                </a:moveTo>
                <a:cubicBezTo>
                  <a:pt x="-1409" y="123265"/>
                  <a:pt x="-8882" y="85912"/>
                  <a:pt x="13535" y="63500"/>
                </a:cubicBezTo>
              </a:path>
            </a:pathLst>
          </a:custGeom>
          <a:noFill/>
          <a:ln w="12702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4" name="EFFECT">
            <a:extLst>
              <a:ext uri="{FF2B5EF4-FFF2-40B4-BE49-F238E27FC236}">
                <a16:creationId xmlns:a16="http://schemas.microsoft.com/office/drawing/2014/main" id="{BF4655A4-F3CD-44A3-8C23-2C513933B0B1}"/>
              </a:ext>
            </a:extLst>
          </p:cNvPr>
          <p:cNvSpPr/>
          <p:nvPr/>
        </p:nvSpPr>
        <p:spPr>
          <a:xfrm>
            <a:off x="410808" y="4004652"/>
            <a:ext cx="343721" cy="343647"/>
          </a:xfrm>
          <a:custGeom>
            <a:avLst/>
            <a:gdLst>
              <a:gd name="connsiteX0" fmla="*/ 343721 w 343721"/>
              <a:gd name="connsiteY0" fmla="*/ 171824 h 343647"/>
              <a:gd name="connsiteX1" fmla="*/ 171861 w 343721"/>
              <a:gd name="connsiteY1" fmla="*/ 343647 h 343647"/>
              <a:gd name="connsiteX2" fmla="*/ 0 w 343721"/>
              <a:gd name="connsiteY2" fmla="*/ 171824 h 343647"/>
              <a:gd name="connsiteX3" fmla="*/ 171861 w 343721"/>
              <a:gd name="connsiteY3" fmla="*/ 0 h 343647"/>
              <a:gd name="connsiteX4" fmla="*/ 343721 w 343721"/>
              <a:gd name="connsiteY4" fmla="*/ 171824 h 343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3721" h="343647">
                <a:moveTo>
                  <a:pt x="343721" y="171824"/>
                </a:moveTo>
                <a:cubicBezTo>
                  <a:pt x="343721" y="268941"/>
                  <a:pt x="268999" y="343647"/>
                  <a:pt x="171861" y="343647"/>
                </a:cubicBezTo>
                <a:cubicBezTo>
                  <a:pt x="82194" y="343647"/>
                  <a:pt x="0" y="268941"/>
                  <a:pt x="0" y="171824"/>
                </a:cubicBezTo>
                <a:cubicBezTo>
                  <a:pt x="0" y="74706"/>
                  <a:pt x="82194" y="0"/>
                  <a:pt x="171861" y="0"/>
                </a:cubicBezTo>
                <a:cubicBezTo>
                  <a:pt x="268999" y="0"/>
                  <a:pt x="343721" y="74706"/>
                  <a:pt x="343721" y="171824"/>
                </a:cubicBezTo>
              </a:path>
            </a:pathLst>
          </a:custGeom>
          <a:noFill/>
          <a:ln w="12702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481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Click="0" advTm="0">
        <p14:flythrough dir="out"/>
      </p:transition>
    </mc:Choice>
    <mc:Fallback xmlns="">
      <p:transition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16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chart seriesIdx="0" categoryIdx="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500"/>
                                        <p:tgtEl>
                                          <p:spTgt spid="16">
                                            <p:graphicEl>
                                              <a:chart seriesIdx="0" categoryIdx="0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chart seriesIdx="0" categoryIdx="1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500"/>
                                        <p:tgtEl>
                                          <p:spTgt spid="16">
                                            <p:graphicEl>
                                              <a:chart seriesIdx="0" categoryIdx="1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chart seriesIdx="0" categoryIdx="2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500"/>
                                        <p:tgtEl>
                                          <p:spTgt spid="16">
                                            <p:graphicEl>
                                              <a:chart seriesIdx="0" categoryIdx="2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4" dur="3500" fill="hold"/>
                                        <p:tgtEl>
                                          <p:spTgt spid="30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35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6" dur="3500" fill="hold"/>
                                        <p:tgtEl>
                                          <p:spTgt spid="28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8" dur="3500" fill="hold"/>
                                        <p:tgtEl>
                                          <p:spTgt spid="29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39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0" dur="3500" fill="hold"/>
                                        <p:tgtEl>
                                          <p:spTgt spid="27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4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" presetClass="entr" presetSubtype="1" decel="100000" fill="hold" grpId="0" nodeType="withEffect">
                                  <p:stCondLst>
                                    <p:cond delay="7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10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10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10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10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10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10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63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-3.08642E-6 L 0.10347 -3.08642E-6 " pathEditMode="relative" rAng="0" ptsTypes="AA">
                                      <p:cBhvr>
                                        <p:cTn id="75" dur="7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174" y="0"/>
                                    </p:animMotion>
                                  </p:childTnLst>
                                </p:cTn>
                              </p:par>
                              <p:par>
                                <p:cTn id="76" presetID="49" presetClass="entr" presetSubtype="0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42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4.44444E-6 L 0.05955 -0.13396 " pathEditMode="relative" rAng="0" ptsTypes="AA">
                                      <p:cBhvr>
                                        <p:cTn id="83" dur="7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69" y="-6698"/>
                                    </p:animMotion>
                                  </p:childTnLst>
                                </p:cTn>
                              </p:par>
                              <p:par>
                                <p:cTn id="84" presetID="22" presetClass="entr" presetSubtype="2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6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63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-2.59259E-6 L -0.13733 -2.59259E-6 " pathEditMode="relative" rAng="0" ptsTypes="AA">
                                      <p:cBhvr>
                                        <p:cTn id="88" dur="7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875" y="0"/>
                                    </p:animMotion>
                                  </p:childTnLst>
                                </p:cTn>
                              </p:par>
                              <p:par>
                                <p:cTn id="89" presetID="49" presetClass="entr" presetSubtype="0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42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2.96296E-6 L -0.0224 -0.27809 " pathEditMode="relative" rAng="0" ptsTypes="AA">
                                      <p:cBhvr>
                                        <p:cTn id="96" dur="7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28" y="-1392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Graphic spid="16" grpId="0" uiExpand="1">
        <p:bldSub>
          <a:bldChart bld="seriesEl"/>
        </p:bldSub>
      </p:bldGraphic>
      <p:bldP spid="31" grpId="0" build="p"/>
      <p:bldP spid="32" grpId="0" animBg="1"/>
      <p:bldP spid="33" grpId="0" build="p"/>
      <p:bldP spid="34" grpId="0" build="p"/>
      <p:bldP spid="41" grpId="0" animBg="1"/>
      <p:bldP spid="41" grpId="1" animBg="1"/>
      <p:bldP spid="42" grpId="0" animBg="1"/>
      <p:bldP spid="42" grpId="1" animBg="1"/>
      <p:bldP spid="43" grpId="0" animBg="1"/>
      <p:bldP spid="43" grpId="1" animBg="1"/>
      <p:bldP spid="44" grpId="0" animBg="1"/>
      <p:bldP spid="44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MAGE">
            <a:extLst>
              <a:ext uri="{FF2B5EF4-FFF2-40B4-BE49-F238E27FC236}">
                <a16:creationId xmlns:a16="http://schemas.microsoft.com/office/drawing/2014/main" id="{B4A86E65-A056-4964-97C2-0D43ADC76FC4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r:embed="rId3">
              <a:grayscl/>
            </a:blip>
            <a:srcRect/>
            <a:stretch>
              <a:fillRect t="-136667" b="-2999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OLOR">
            <a:extLst>
              <a:ext uri="{FF2B5EF4-FFF2-40B4-BE49-F238E27FC236}">
                <a16:creationId xmlns:a16="http://schemas.microsoft.com/office/drawing/2014/main" id="{6D0CF4AB-2BCA-4EF5-AC64-2B20D69FF73A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E6D6B8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SHAPE">
            <a:extLst>
              <a:ext uri="{FF2B5EF4-FFF2-40B4-BE49-F238E27FC236}">
                <a16:creationId xmlns:a16="http://schemas.microsoft.com/office/drawing/2014/main" id="{A0C5741D-8DD8-450B-9943-F8B86DECEE6D}"/>
              </a:ext>
            </a:extLst>
          </p:cNvPr>
          <p:cNvSpPr/>
          <p:nvPr/>
        </p:nvSpPr>
        <p:spPr>
          <a:xfrm>
            <a:off x="-1" y="2160356"/>
            <a:ext cx="6803362" cy="3010615"/>
          </a:xfrm>
          <a:custGeom>
            <a:avLst/>
            <a:gdLst>
              <a:gd name="connsiteX0" fmla="*/ 5765535 w 8234837"/>
              <a:gd name="connsiteY0" fmla="*/ 1268336 h 3644070"/>
              <a:gd name="connsiteX1" fmla="*/ 2006069 w 8234837"/>
              <a:gd name="connsiteY1" fmla="*/ 2030870 h 3644070"/>
              <a:gd name="connsiteX2" fmla="*/ 2258742 w 8234837"/>
              <a:gd name="connsiteY2" fmla="*/ 0 h 3644070"/>
              <a:gd name="connsiteX3" fmla="*/ 0 w 8234837"/>
              <a:gd name="connsiteY3" fmla="*/ 593934 h 3644070"/>
              <a:gd name="connsiteX4" fmla="*/ 0 w 8234837"/>
              <a:gd name="connsiteY4" fmla="*/ 3644071 h 3644070"/>
              <a:gd name="connsiteX5" fmla="*/ 8234837 w 8234837"/>
              <a:gd name="connsiteY5" fmla="*/ 3644071 h 3644070"/>
              <a:gd name="connsiteX6" fmla="*/ 5765535 w 8234837"/>
              <a:gd name="connsiteY6" fmla="*/ 1268336 h 3644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234837" h="3644070">
                <a:moveTo>
                  <a:pt x="5765535" y="1268336"/>
                </a:moveTo>
                <a:cubicBezTo>
                  <a:pt x="4061907" y="1065249"/>
                  <a:pt x="2871282" y="3073128"/>
                  <a:pt x="2006069" y="2030870"/>
                </a:cubicBezTo>
                <a:cubicBezTo>
                  <a:pt x="1144685" y="988612"/>
                  <a:pt x="2258742" y="0"/>
                  <a:pt x="2258742" y="0"/>
                </a:cubicBezTo>
                <a:lnTo>
                  <a:pt x="0" y="593934"/>
                </a:lnTo>
                <a:lnTo>
                  <a:pt x="0" y="3644071"/>
                </a:lnTo>
                <a:lnTo>
                  <a:pt x="8234837" y="3644071"/>
                </a:lnTo>
                <a:cubicBezTo>
                  <a:pt x="7936224" y="2329753"/>
                  <a:pt x="6940846" y="1410114"/>
                  <a:pt x="5765535" y="1268336"/>
                </a:cubicBezTo>
                <a:close/>
              </a:path>
            </a:pathLst>
          </a:custGeom>
          <a:gradFill flip="none" rotWithShape="1">
            <a:gsLst>
              <a:gs pos="0">
                <a:srgbClr val="DBC399"/>
              </a:gs>
              <a:gs pos="100000">
                <a:srgbClr val="D3B683">
                  <a:alpha val="31000"/>
                </a:srgbClr>
              </a:gs>
            </a:gsLst>
            <a:lin ang="5400000" scaled="1"/>
            <a:tileRect/>
          </a:gradFill>
          <a:ln w="382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" name="SHAPE">
            <a:extLst>
              <a:ext uri="{FF2B5EF4-FFF2-40B4-BE49-F238E27FC236}">
                <a16:creationId xmlns:a16="http://schemas.microsoft.com/office/drawing/2014/main" id="{D7A3DBEC-83C7-494E-AAC7-2A0C3019FCBC}"/>
              </a:ext>
            </a:extLst>
          </p:cNvPr>
          <p:cNvSpPr/>
          <p:nvPr/>
        </p:nvSpPr>
        <p:spPr>
          <a:xfrm>
            <a:off x="0" y="-1"/>
            <a:ext cx="3048000" cy="5161815"/>
          </a:xfrm>
          <a:custGeom>
            <a:avLst/>
            <a:gdLst>
              <a:gd name="connsiteX0" fmla="*/ 1722769 w 3751486"/>
              <a:gd name="connsiteY0" fmla="*/ 6353175 h 6353175"/>
              <a:gd name="connsiteX1" fmla="*/ 1496895 w 3751486"/>
              <a:gd name="connsiteY1" fmla="*/ 4893248 h 6353175"/>
              <a:gd name="connsiteX2" fmla="*/ 1244222 w 3751486"/>
              <a:gd name="connsiteY2" fmla="*/ 3291543 h 6353175"/>
              <a:gd name="connsiteX3" fmla="*/ 3300060 w 3751486"/>
              <a:gd name="connsiteY3" fmla="*/ 3011819 h 6353175"/>
              <a:gd name="connsiteX4" fmla="*/ 3326859 w 3751486"/>
              <a:gd name="connsiteY4" fmla="*/ 1030762 h 6353175"/>
              <a:gd name="connsiteX5" fmla="*/ 3541248 w 3751486"/>
              <a:gd name="connsiteY5" fmla="*/ 0 h 6353175"/>
              <a:gd name="connsiteX6" fmla="*/ 0 w 3751486"/>
              <a:gd name="connsiteY6" fmla="*/ 0 h 6353175"/>
              <a:gd name="connsiteX7" fmla="*/ 0 w 3751486"/>
              <a:gd name="connsiteY7" fmla="*/ 6353175 h 6353175"/>
              <a:gd name="connsiteX8" fmla="*/ 1722769 w 3751486"/>
              <a:gd name="connsiteY8" fmla="*/ 6353175 h 6353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51486" h="6353175">
                <a:moveTo>
                  <a:pt x="1722769" y="6353175"/>
                </a:moveTo>
                <a:cubicBezTo>
                  <a:pt x="2025211" y="5801392"/>
                  <a:pt x="1845277" y="5146149"/>
                  <a:pt x="1496895" y="4893248"/>
                </a:cubicBezTo>
                <a:cubicBezTo>
                  <a:pt x="937952" y="4487074"/>
                  <a:pt x="635510" y="3724539"/>
                  <a:pt x="1244222" y="3291543"/>
                </a:cubicBezTo>
                <a:cubicBezTo>
                  <a:pt x="1852934" y="2858546"/>
                  <a:pt x="2557355" y="3575098"/>
                  <a:pt x="3300060" y="3011819"/>
                </a:cubicBezTo>
                <a:cubicBezTo>
                  <a:pt x="4023624" y="2463867"/>
                  <a:pt x="3759466" y="1816288"/>
                  <a:pt x="3326859" y="1030762"/>
                </a:cubicBezTo>
                <a:cubicBezTo>
                  <a:pt x="3093328" y="601597"/>
                  <a:pt x="3300060" y="241405"/>
                  <a:pt x="3541248" y="0"/>
                </a:cubicBezTo>
                <a:lnTo>
                  <a:pt x="0" y="0"/>
                </a:lnTo>
                <a:lnTo>
                  <a:pt x="0" y="6353175"/>
                </a:lnTo>
                <a:lnTo>
                  <a:pt x="1722769" y="6353175"/>
                </a:lnTo>
                <a:close/>
              </a:path>
            </a:pathLst>
          </a:custGeom>
          <a:gradFill flip="none" rotWithShape="1">
            <a:gsLst>
              <a:gs pos="0">
                <a:srgbClr val="DBC399"/>
              </a:gs>
              <a:gs pos="100000">
                <a:srgbClr val="D3B683"/>
              </a:gs>
            </a:gsLst>
            <a:lin ang="10800000" scaled="1"/>
            <a:tileRect/>
          </a:gradFill>
          <a:ln w="382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SHAPE">
            <a:extLst>
              <a:ext uri="{FF2B5EF4-FFF2-40B4-BE49-F238E27FC236}">
                <a16:creationId xmlns:a16="http://schemas.microsoft.com/office/drawing/2014/main" id="{64E83B62-BB2E-46AE-A848-104266613542}"/>
              </a:ext>
            </a:extLst>
          </p:cNvPr>
          <p:cNvSpPr/>
          <p:nvPr/>
        </p:nvSpPr>
        <p:spPr>
          <a:xfrm>
            <a:off x="5766768" y="0"/>
            <a:ext cx="3404389" cy="5200720"/>
          </a:xfrm>
          <a:custGeom>
            <a:avLst/>
            <a:gdLst>
              <a:gd name="connsiteX0" fmla="*/ 3223493 w 3223492"/>
              <a:gd name="connsiteY0" fmla="*/ 470 h 4924372"/>
              <a:gd name="connsiteX1" fmla="*/ 2737289 w 3223492"/>
              <a:gd name="connsiteY1" fmla="*/ 73275 h 4924372"/>
              <a:gd name="connsiteX2" fmla="*/ 1891218 w 3223492"/>
              <a:gd name="connsiteY2" fmla="*/ 1035065 h 4924372"/>
              <a:gd name="connsiteX3" fmla="*/ 1879733 w 3223492"/>
              <a:gd name="connsiteY3" fmla="*/ 2717238 h 4924372"/>
              <a:gd name="connsiteX4" fmla="*/ 1175312 w 3223492"/>
              <a:gd name="connsiteY4" fmla="*/ 3648373 h 4924372"/>
              <a:gd name="connsiteX5" fmla="*/ 497689 w 3223492"/>
              <a:gd name="connsiteY5" fmla="*/ 4104361 h 4924372"/>
              <a:gd name="connsiteX6" fmla="*/ 0 w 3223492"/>
              <a:gd name="connsiteY6" fmla="*/ 4924373 h 4924372"/>
              <a:gd name="connsiteX7" fmla="*/ 3223493 w 3223492"/>
              <a:gd name="connsiteY7" fmla="*/ 4924373 h 4924372"/>
              <a:gd name="connsiteX8" fmla="*/ 3223493 w 3223492"/>
              <a:gd name="connsiteY8" fmla="*/ 470 h 4924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23492" h="4924372">
                <a:moveTo>
                  <a:pt x="3223493" y="470"/>
                </a:moveTo>
                <a:cubicBezTo>
                  <a:pt x="3058873" y="-3361"/>
                  <a:pt x="2894253" y="15798"/>
                  <a:pt x="2737289" y="73275"/>
                </a:cubicBezTo>
                <a:cubicBezTo>
                  <a:pt x="2316168" y="218885"/>
                  <a:pt x="1986927" y="598236"/>
                  <a:pt x="1891218" y="1035065"/>
                </a:cubicBezTo>
                <a:cubicBezTo>
                  <a:pt x="1772538" y="1586848"/>
                  <a:pt x="2017554" y="2169287"/>
                  <a:pt x="1879733" y="2717238"/>
                </a:cubicBezTo>
                <a:cubicBezTo>
                  <a:pt x="1784023" y="3104253"/>
                  <a:pt x="1504552" y="3426127"/>
                  <a:pt x="1175312" y="3648373"/>
                </a:cubicBezTo>
                <a:cubicBezTo>
                  <a:pt x="953266" y="3805478"/>
                  <a:pt x="700593" y="3920433"/>
                  <a:pt x="497689" y="4104361"/>
                </a:cubicBezTo>
                <a:cubicBezTo>
                  <a:pt x="252673" y="4322776"/>
                  <a:pt x="99538" y="4610163"/>
                  <a:pt x="0" y="4924373"/>
                </a:cubicBezTo>
                <a:lnTo>
                  <a:pt x="3223493" y="4924373"/>
                </a:lnTo>
                <a:lnTo>
                  <a:pt x="3223493" y="470"/>
                </a:lnTo>
                <a:close/>
              </a:path>
            </a:pathLst>
          </a:custGeom>
          <a:gradFill flip="none" rotWithShape="1">
            <a:gsLst>
              <a:gs pos="0">
                <a:srgbClr val="DBC399"/>
              </a:gs>
              <a:gs pos="100000">
                <a:srgbClr val="D3B683">
                  <a:alpha val="30000"/>
                </a:srgbClr>
              </a:gs>
            </a:gsLst>
            <a:lin ang="0" scaled="1"/>
            <a:tileRect/>
          </a:gradFill>
          <a:ln w="382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" name="SHAPE">
            <a:extLst>
              <a:ext uri="{FF2B5EF4-FFF2-40B4-BE49-F238E27FC236}">
                <a16:creationId xmlns:a16="http://schemas.microsoft.com/office/drawing/2014/main" id="{B8D86C92-804D-4E24-90BD-6472EBE3E23C}"/>
              </a:ext>
            </a:extLst>
          </p:cNvPr>
          <p:cNvSpPr/>
          <p:nvPr/>
        </p:nvSpPr>
        <p:spPr>
          <a:xfrm>
            <a:off x="-1" y="-1"/>
            <a:ext cx="1338798" cy="2471515"/>
          </a:xfrm>
          <a:custGeom>
            <a:avLst/>
            <a:gdLst>
              <a:gd name="connsiteX0" fmla="*/ 0 w 2189831"/>
              <a:gd name="connsiteY0" fmla="*/ 4042581 h 4042581"/>
              <a:gd name="connsiteX1" fmla="*/ 738877 w 2189831"/>
              <a:gd name="connsiteY1" fmla="*/ 3126774 h 4042581"/>
              <a:gd name="connsiteX2" fmla="*/ 750362 w 2189831"/>
              <a:gd name="connsiteY2" fmla="*/ 1440768 h 4042581"/>
              <a:gd name="connsiteX3" fmla="*/ 1450955 w 2189831"/>
              <a:gd name="connsiteY3" fmla="*/ 509633 h 4042581"/>
              <a:gd name="connsiteX4" fmla="*/ 2132406 w 2189831"/>
              <a:gd name="connsiteY4" fmla="*/ 57477 h 4042581"/>
              <a:gd name="connsiteX5" fmla="*/ 2189831 w 2189831"/>
              <a:gd name="connsiteY5" fmla="*/ 0 h 4042581"/>
              <a:gd name="connsiteX6" fmla="*/ 0 w 2189831"/>
              <a:gd name="connsiteY6" fmla="*/ 0 h 4042581"/>
              <a:gd name="connsiteX7" fmla="*/ 0 w 2189831"/>
              <a:gd name="connsiteY7" fmla="*/ 4042581 h 4042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89831" h="4042581">
                <a:moveTo>
                  <a:pt x="0" y="4042581"/>
                </a:moveTo>
                <a:cubicBezTo>
                  <a:pt x="367524" y="3873981"/>
                  <a:pt x="650824" y="3521452"/>
                  <a:pt x="738877" y="3126774"/>
                </a:cubicBezTo>
                <a:cubicBezTo>
                  <a:pt x="853728" y="2574990"/>
                  <a:pt x="612540" y="1988720"/>
                  <a:pt x="750362" y="1440768"/>
                </a:cubicBezTo>
                <a:cubicBezTo>
                  <a:pt x="846071" y="1053753"/>
                  <a:pt x="1125543" y="735711"/>
                  <a:pt x="1450955" y="509633"/>
                </a:cubicBezTo>
                <a:cubicBezTo>
                  <a:pt x="1676829" y="356360"/>
                  <a:pt x="1925673" y="237573"/>
                  <a:pt x="2132406" y="57477"/>
                </a:cubicBezTo>
                <a:cubicBezTo>
                  <a:pt x="2151548" y="38318"/>
                  <a:pt x="2170689" y="19159"/>
                  <a:pt x="2189831" y="0"/>
                </a:cubicBezTo>
                <a:lnTo>
                  <a:pt x="0" y="0"/>
                </a:lnTo>
                <a:lnTo>
                  <a:pt x="0" y="4042581"/>
                </a:lnTo>
                <a:close/>
              </a:path>
            </a:pathLst>
          </a:custGeom>
          <a:gradFill>
            <a:gsLst>
              <a:gs pos="0">
                <a:srgbClr val="DBC399"/>
              </a:gs>
              <a:gs pos="100000">
                <a:srgbClr val="D3B683"/>
              </a:gs>
            </a:gsLst>
            <a:lin ang="10800000" scaled="1"/>
          </a:gradFill>
          <a:ln w="382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aphicFrame>
        <p:nvGraphicFramePr>
          <p:cNvPr id="25" name="Chart 24">
            <a:extLst>
              <a:ext uri="{FF2B5EF4-FFF2-40B4-BE49-F238E27FC236}">
                <a16:creationId xmlns:a16="http://schemas.microsoft.com/office/drawing/2014/main" id="{B43009A3-EBDB-4015-8503-71788025C03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52072574"/>
              </p:ext>
            </p:extLst>
          </p:nvPr>
        </p:nvGraphicFramePr>
        <p:xfrm>
          <a:off x="647700" y="1296039"/>
          <a:ext cx="8153400" cy="2209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6" name="Text Placeholder 7">
            <a:extLst>
              <a:ext uri="{FF2B5EF4-FFF2-40B4-BE49-F238E27FC236}">
                <a16:creationId xmlns:a16="http://schemas.microsoft.com/office/drawing/2014/main" id="{92F6A6FC-CC6A-49E1-BEE8-BFF44039E34D}"/>
              </a:ext>
            </a:extLst>
          </p:cNvPr>
          <p:cNvSpPr txBox="1">
            <a:spLocks/>
          </p:cNvSpPr>
          <p:nvPr/>
        </p:nvSpPr>
        <p:spPr>
          <a:xfrm>
            <a:off x="657468" y="3943350"/>
            <a:ext cx="8313616" cy="60960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 b="0" kern="1200" baseline="0">
                <a:solidFill>
                  <a:schemeClr val="bg1"/>
                </a:solidFill>
                <a:latin typeface="DJB CHALK IT UP" pitchFamily="2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bg1"/>
                </a:solidFill>
                <a:latin typeface="DJB CHALK IT UP" pitchFamily="2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bg1"/>
                </a:solidFill>
                <a:latin typeface="DJB CHALK IT UP" pitchFamily="2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bg1"/>
                </a:solidFill>
                <a:latin typeface="DJB CHALK IT UP" pitchFamily="2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bg1"/>
                </a:solidFill>
                <a:latin typeface="DJB CHALK IT UP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>
                <a:solidFill>
                  <a:schemeClr val="tx1"/>
                </a:solidFill>
                <a:latin typeface="Caviar Dreams" panose="020B0402020204020504" pitchFamily="34" charset="0"/>
              </a:rPr>
              <a:t>Set </a:t>
            </a:r>
            <a:r>
              <a:rPr lang="en-US" sz="1600" b="1" dirty="0" err="1">
                <a:solidFill>
                  <a:schemeClr val="tx1"/>
                </a:solidFill>
                <a:latin typeface="Caviar Dreams" panose="020B0402020204020504" pitchFamily="34" charset="0"/>
              </a:rPr>
              <a:t>ut</a:t>
            </a:r>
            <a:r>
              <a:rPr lang="en-US" sz="1600" b="1" dirty="0">
                <a:solidFill>
                  <a:schemeClr val="tx1"/>
                </a:solidFill>
                <a:latin typeface="Caviar Dreams" panose="020B0402020204020504" pitchFamily="34" charset="0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Caviar Dreams" panose="020B0402020204020504" pitchFamily="34" charset="0"/>
              </a:rPr>
              <a:t>perspicitis</a:t>
            </a:r>
            <a:r>
              <a:rPr lang="en-US" sz="1600" b="1" dirty="0">
                <a:solidFill>
                  <a:schemeClr val="tx1"/>
                </a:solidFill>
                <a:latin typeface="Caviar Dreams" panose="020B0402020204020504" pitchFamily="34" charset="0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Caviar Dreams" panose="020B0402020204020504" pitchFamily="34" charset="0"/>
              </a:rPr>
              <a:t>unde</a:t>
            </a:r>
            <a:r>
              <a:rPr lang="en-US" sz="1600" b="1" dirty="0">
                <a:solidFill>
                  <a:schemeClr val="tx1"/>
                </a:solidFill>
                <a:latin typeface="Caviar Dreams" panose="020B0402020204020504" pitchFamily="34" charset="0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Caviar Dreams" panose="020B0402020204020504" pitchFamily="34" charset="0"/>
              </a:rPr>
              <a:t>omnis</a:t>
            </a:r>
            <a:r>
              <a:rPr lang="en-US" sz="1600" b="1" dirty="0">
                <a:solidFill>
                  <a:schemeClr val="tx1"/>
                </a:solidFill>
                <a:latin typeface="Caviar Dreams" panose="020B0402020204020504" pitchFamily="34" charset="0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Caviar Dreams" panose="020B0402020204020504" pitchFamily="34" charset="0"/>
              </a:rPr>
              <a:t>iste</a:t>
            </a:r>
            <a:r>
              <a:rPr lang="en-US" sz="1600" b="1" dirty="0">
                <a:solidFill>
                  <a:schemeClr val="tx1"/>
                </a:solidFill>
                <a:latin typeface="Caviar Dreams" panose="020B0402020204020504" pitchFamily="34" charset="0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Caviar Dreams" panose="020B0402020204020504" pitchFamily="34" charset="0"/>
              </a:rPr>
              <a:t>natus</a:t>
            </a:r>
            <a:r>
              <a:rPr lang="en-US" sz="1600" b="1" dirty="0">
                <a:solidFill>
                  <a:schemeClr val="tx1"/>
                </a:solidFill>
                <a:latin typeface="Caviar Dreams" panose="020B0402020204020504" pitchFamily="34" charset="0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Caviar Dreams" panose="020B0402020204020504" pitchFamily="34" charset="0"/>
              </a:rPr>
              <a:t>emor</a:t>
            </a:r>
            <a:r>
              <a:rPr lang="en-US" sz="1600" b="1" dirty="0">
                <a:solidFill>
                  <a:schemeClr val="tx1"/>
                </a:solidFill>
                <a:latin typeface="Caviar Dreams" panose="020B0402020204020504" pitchFamily="34" charset="0"/>
              </a:rPr>
              <a:t> site </a:t>
            </a:r>
            <a:r>
              <a:rPr lang="en-US" sz="1600" b="1" dirty="0" err="1">
                <a:solidFill>
                  <a:schemeClr val="tx1"/>
                </a:solidFill>
                <a:latin typeface="Caviar Dreams" panose="020B0402020204020504" pitchFamily="34" charset="0"/>
              </a:rPr>
              <a:t>voluptatem</a:t>
            </a:r>
            <a:r>
              <a:rPr lang="en-US" sz="1600" b="1" dirty="0">
                <a:solidFill>
                  <a:schemeClr val="tx1"/>
                </a:solidFill>
                <a:latin typeface="Caviar Dreams" panose="020B0402020204020504" pitchFamily="34" charset="0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Caviar Dreams" panose="020B0402020204020504" pitchFamily="34" charset="0"/>
              </a:rPr>
              <a:t>accusantium</a:t>
            </a:r>
            <a:r>
              <a:rPr lang="en-US" sz="1600" b="1" dirty="0">
                <a:solidFill>
                  <a:schemeClr val="tx1"/>
                </a:solidFill>
                <a:latin typeface="Caviar Dreams" panose="020B0402020204020504" pitchFamily="34" charset="0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Caviar Dreams" panose="020B0402020204020504" pitchFamily="34" charset="0"/>
              </a:rPr>
              <a:t>doloremque</a:t>
            </a:r>
            <a:r>
              <a:rPr lang="en-US" sz="1600" b="1" dirty="0">
                <a:solidFill>
                  <a:schemeClr val="tx1"/>
                </a:solidFill>
                <a:latin typeface="Caviar Dreams" panose="020B0402020204020504" pitchFamily="34" charset="0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Caviar Dreams" panose="020B0402020204020504" pitchFamily="34" charset="0"/>
              </a:rPr>
              <a:t>laudentium</a:t>
            </a:r>
            <a:r>
              <a:rPr lang="en-US" sz="1600" b="1" dirty="0">
                <a:solidFill>
                  <a:schemeClr val="tx1"/>
                </a:solidFill>
                <a:latin typeface="Caviar Dreams" panose="020B0402020204020504" pitchFamily="34" charset="0"/>
              </a:rPr>
              <a:t>, </a:t>
            </a:r>
            <a:r>
              <a:rPr lang="en-US" sz="1600" b="1" dirty="0" err="1">
                <a:solidFill>
                  <a:schemeClr val="tx1"/>
                </a:solidFill>
                <a:latin typeface="Caviar Dreams" panose="020B0402020204020504" pitchFamily="34" charset="0"/>
              </a:rPr>
              <a:t>totam</a:t>
            </a:r>
            <a:r>
              <a:rPr lang="en-US" sz="1600" b="1" dirty="0">
                <a:solidFill>
                  <a:schemeClr val="tx1"/>
                </a:solidFill>
                <a:latin typeface="Caviar Dreams" panose="020B0402020204020504" pitchFamily="34" charset="0"/>
              </a:rPr>
              <a:t> rem </a:t>
            </a:r>
            <a:r>
              <a:rPr lang="en-US" sz="1600" b="1" dirty="0" err="1">
                <a:solidFill>
                  <a:schemeClr val="tx1"/>
                </a:solidFill>
                <a:latin typeface="Caviar Dreams" panose="020B0402020204020504" pitchFamily="34" charset="0"/>
              </a:rPr>
              <a:t>aperium</a:t>
            </a:r>
            <a:r>
              <a:rPr lang="en-US" sz="1600" b="1" dirty="0">
                <a:solidFill>
                  <a:schemeClr val="tx1"/>
                </a:solidFill>
                <a:latin typeface="Caviar Dreams" panose="020B0402020204020504" pitchFamily="34" charset="0"/>
              </a:rPr>
              <a:t>, </a:t>
            </a:r>
            <a:r>
              <a:rPr lang="en-US" sz="1600" b="1" dirty="0" err="1">
                <a:solidFill>
                  <a:schemeClr val="tx1"/>
                </a:solidFill>
                <a:latin typeface="Caviar Dreams" panose="020B0402020204020504" pitchFamily="34" charset="0"/>
              </a:rPr>
              <a:t>eaqua</a:t>
            </a:r>
            <a:r>
              <a:rPr lang="en-US" sz="1600" b="1" dirty="0">
                <a:solidFill>
                  <a:schemeClr val="tx1"/>
                </a:solidFill>
                <a:latin typeface="Caviar Dreams" panose="020B0402020204020504" pitchFamily="34" charset="0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Caviar Dreams" panose="020B0402020204020504" pitchFamily="34" charset="0"/>
              </a:rPr>
              <a:t>ipsa</a:t>
            </a:r>
            <a:r>
              <a:rPr lang="en-US" sz="1600" b="1" dirty="0">
                <a:solidFill>
                  <a:schemeClr val="tx1"/>
                </a:solidFill>
                <a:latin typeface="Caviar Dreams" panose="020B0402020204020504" pitchFamily="34" charset="0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Caviar Dreams" panose="020B0402020204020504" pitchFamily="34" charset="0"/>
              </a:rPr>
              <a:t>quea</a:t>
            </a:r>
            <a:r>
              <a:rPr lang="en-US" sz="1600" b="1" dirty="0">
                <a:solidFill>
                  <a:schemeClr val="tx1"/>
                </a:solidFill>
                <a:latin typeface="Caviar Dreams" panose="020B0402020204020504" pitchFamily="34" charset="0"/>
              </a:rPr>
              <a:t> ab ill </a:t>
            </a:r>
            <a:r>
              <a:rPr lang="en-US" sz="1600" b="1" dirty="0" err="1">
                <a:solidFill>
                  <a:schemeClr val="tx1"/>
                </a:solidFill>
                <a:latin typeface="Caviar Dreams" panose="020B0402020204020504" pitchFamily="34" charset="0"/>
              </a:rPr>
              <a:t>inventore</a:t>
            </a:r>
            <a:endParaRPr lang="en-US" sz="1600" b="1" dirty="0">
              <a:solidFill>
                <a:schemeClr val="tx1"/>
              </a:solidFill>
              <a:latin typeface="Caviar Dreams" panose="020B0402020204020504" pitchFamily="34" charset="0"/>
            </a:endParaRPr>
          </a:p>
        </p:txBody>
      </p:sp>
      <p:sp>
        <p:nvSpPr>
          <p:cNvPr id="27" name="Text Placeholder 8">
            <a:extLst>
              <a:ext uri="{FF2B5EF4-FFF2-40B4-BE49-F238E27FC236}">
                <a16:creationId xmlns:a16="http://schemas.microsoft.com/office/drawing/2014/main" id="{9288ED00-A3BC-4759-8861-E623947F92A9}"/>
              </a:ext>
            </a:extLst>
          </p:cNvPr>
          <p:cNvSpPr txBox="1">
            <a:spLocks/>
          </p:cNvSpPr>
          <p:nvPr/>
        </p:nvSpPr>
        <p:spPr>
          <a:xfrm>
            <a:off x="665284" y="3672417"/>
            <a:ext cx="8313616" cy="270933"/>
          </a:xfrm>
          <a:prstGeom prst="rect">
            <a:avLst/>
          </a:prstGeom>
        </p:spPr>
        <p:txBody>
          <a:bodyPr anchor="b"/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300" b="0" kern="1200" baseline="0">
                <a:solidFill>
                  <a:srgbClr val="F8A96A"/>
                </a:solidFill>
                <a:latin typeface="DJB MESS IN MY HEAD" pitchFamily="2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bg1"/>
                </a:solidFill>
                <a:latin typeface="DJB CHALK IT UP" pitchFamily="2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bg1"/>
                </a:solidFill>
                <a:latin typeface="DJB CHALK IT UP" pitchFamily="2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bg1"/>
                </a:solidFill>
                <a:latin typeface="DJB CHALK IT UP" pitchFamily="2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bg1"/>
                </a:solidFill>
                <a:latin typeface="DJB CHALK IT UP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chemeClr val="tx1"/>
                </a:solidFill>
                <a:latin typeface="Indigo Regular" panose="00000500000000000000" pitchFamily="50" charset="0"/>
              </a:rPr>
              <a:t>Lorem ipsum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34D6BC29-9381-404E-9865-E1D0E8572653}"/>
              </a:ext>
            </a:extLst>
          </p:cNvPr>
          <p:cNvSpPr txBox="1">
            <a:spLocks/>
          </p:cNvSpPr>
          <p:nvPr/>
        </p:nvSpPr>
        <p:spPr>
          <a:xfrm>
            <a:off x="1257299" y="285750"/>
            <a:ext cx="6629400" cy="304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200" kern="1200" baseline="0">
                <a:solidFill>
                  <a:srgbClr val="50575B"/>
                </a:solidFill>
                <a:latin typeface="Regencie" pitchFamily="2" charset="0"/>
                <a:ea typeface="123marker" pitchFamily="2" charset="0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200" kern="1200">
                <a:solidFill>
                  <a:srgbClr val="50575B"/>
                </a:solidFill>
                <a:latin typeface="Regencie" pitchFamily="2" charset="0"/>
                <a:ea typeface="123marker" pitchFamily="2" charset="0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200" kern="1200">
                <a:solidFill>
                  <a:srgbClr val="50575B"/>
                </a:solidFill>
                <a:latin typeface="Regencie" pitchFamily="2" charset="0"/>
                <a:ea typeface="123marker" pitchFamily="2" charset="0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200" kern="1200">
                <a:solidFill>
                  <a:srgbClr val="50575B"/>
                </a:solidFill>
                <a:latin typeface="Regencie" pitchFamily="2" charset="0"/>
                <a:ea typeface="123marker" pitchFamily="2" charset="0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200" kern="1200">
                <a:solidFill>
                  <a:srgbClr val="50575B"/>
                </a:solidFill>
                <a:latin typeface="Regencie" pitchFamily="2" charset="0"/>
                <a:ea typeface="123marker" pitchFamily="2" charset="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800" dirty="0">
                <a:solidFill>
                  <a:schemeClr val="tx1">
                    <a:lumMod val="95000"/>
                    <a:lumOff val="5000"/>
                  </a:schemeClr>
                </a:solidFill>
                <a:latin typeface="The Bold Font" pitchFamily="2" charset="0"/>
              </a:rPr>
              <a:t>LINE CHART</a:t>
            </a:r>
          </a:p>
        </p:txBody>
      </p:sp>
      <p:sp>
        <p:nvSpPr>
          <p:cNvPr id="29" name="Freeform 6">
            <a:extLst>
              <a:ext uri="{FF2B5EF4-FFF2-40B4-BE49-F238E27FC236}">
                <a16:creationId xmlns:a16="http://schemas.microsoft.com/office/drawing/2014/main" id="{ADEA4D5E-7324-4EFC-9C29-BC849EF3DF9A}"/>
              </a:ext>
            </a:extLst>
          </p:cNvPr>
          <p:cNvSpPr>
            <a:spLocks noEditPoints="1"/>
          </p:cNvSpPr>
          <p:nvPr/>
        </p:nvSpPr>
        <p:spPr bwMode="auto">
          <a:xfrm>
            <a:off x="2330983" y="430843"/>
            <a:ext cx="530225" cy="529363"/>
          </a:xfrm>
          <a:custGeom>
            <a:avLst/>
            <a:gdLst>
              <a:gd name="T0" fmla="*/ 130 w 260"/>
              <a:gd name="T1" fmla="*/ 0 h 260"/>
              <a:gd name="T2" fmla="*/ 0 w 260"/>
              <a:gd name="T3" fmla="*/ 130 h 260"/>
              <a:gd name="T4" fmla="*/ 130 w 260"/>
              <a:gd name="T5" fmla="*/ 260 h 260"/>
              <a:gd name="T6" fmla="*/ 260 w 260"/>
              <a:gd name="T7" fmla="*/ 130 h 260"/>
              <a:gd name="T8" fmla="*/ 130 w 260"/>
              <a:gd name="T9" fmla="*/ 0 h 260"/>
              <a:gd name="T10" fmla="*/ 206 w 260"/>
              <a:gd name="T11" fmla="*/ 144 h 260"/>
              <a:gd name="T12" fmla="*/ 194 w 260"/>
              <a:gd name="T13" fmla="*/ 156 h 260"/>
              <a:gd name="T14" fmla="*/ 155 w 260"/>
              <a:gd name="T15" fmla="*/ 156 h 260"/>
              <a:gd name="T16" fmla="*/ 155 w 260"/>
              <a:gd name="T17" fmla="*/ 195 h 260"/>
              <a:gd name="T18" fmla="*/ 143 w 260"/>
              <a:gd name="T19" fmla="*/ 207 h 260"/>
              <a:gd name="T20" fmla="*/ 117 w 260"/>
              <a:gd name="T21" fmla="*/ 207 h 260"/>
              <a:gd name="T22" fmla="*/ 105 w 260"/>
              <a:gd name="T23" fmla="*/ 195 h 260"/>
              <a:gd name="T24" fmla="*/ 105 w 260"/>
              <a:gd name="T25" fmla="*/ 156 h 260"/>
              <a:gd name="T26" fmla="*/ 66 w 260"/>
              <a:gd name="T27" fmla="*/ 156 h 260"/>
              <a:gd name="T28" fmla="*/ 54 w 260"/>
              <a:gd name="T29" fmla="*/ 144 h 260"/>
              <a:gd name="T30" fmla="*/ 54 w 260"/>
              <a:gd name="T31" fmla="*/ 117 h 260"/>
              <a:gd name="T32" fmla="*/ 66 w 260"/>
              <a:gd name="T33" fmla="*/ 105 h 260"/>
              <a:gd name="T34" fmla="*/ 105 w 260"/>
              <a:gd name="T35" fmla="*/ 105 h 260"/>
              <a:gd name="T36" fmla="*/ 105 w 260"/>
              <a:gd name="T37" fmla="*/ 66 h 260"/>
              <a:gd name="T38" fmla="*/ 117 w 260"/>
              <a:gd name="T39" fmla="*/ 54 h 260"/>
              <a:gd name="T40" fmla="*/ 143 w 260"/>
              <a:gd name="T41" fmla="*/ 54 h 260"/>
              <a:gd name="T42" fmla="*/ 155 w 260"/>
              <a:gd name="T43" fmla="*/ 66 h 260"/>
              <a:gd name="T44" fmla="*/ 155 w 260"/>
              <a:gd name="T45" fmla="*/ 105 h 260"/>
              <a:gd name="T46" fmla="*/ 194 w 260"/>
              <a:gd name="T47" fmla="*/ 105 h 260"/>
              <a:gd name="T48" fmla="*/ 206 w 260"/>
              <a:gd name="T49" fmla="*/ 117 h 260"/>
              <a:gd name="T50" fmla="*/ 206 w 260"/>
              <a:gd name="T51" fmla="*/ 144 h 2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260" h="260">
                <a:moveTo>
                  <a:pt x="130" y="0"/>
                </a:moveTo>
                <a:cubicBezTo>
                  <a:pt x="58" y="0"/>
                  <a:pt x="0" y="59"/>
                  <a:pt x="0" y="130"/>
                </a:cubicBezTo>
                <a:cubicBezTo>
                  <a:pt x="0" y="202"/>
                  <a:pt x="58" y="260"/>
                  <a:pt x="130" y="260"/>
                </a:cubicBezTo>
                <a:cubicBezTo>
                  <a:pt x="202" y="260"/>
                  <a:pt x="260" y="202"/>
                  <a:pt x="260" y="130"/>
                </a:cubicBezTo>
                <a:cubicBezTo>
                  <a:pt x="260" y="59"/>
                  <a:pt x="202" y="0"/>
                  <a:pt x="130" y="0"/>
                </a:cubicBezTo>
                <a:moveTo>
                  <a:pt x="206" y="144"/>
                </a:moveTo>
                <a:cubicBezTo>
                  <a:pt x="206" y="150"/>
                  <a:pt x="201" y="156"/>
                  <a:pt x="194" y="156"/>
                </a:cubicBezTo>
                <a:cubicBezTo>
                  <a:pt x="155" y="156"/>
                  <a:pt x="155" y="156"/>
                  <a:pt x="155" y="156"/>
                </a:cubicBezTo>
                <a:cubicBezTo>
                  <a:pt x="155" y="195"/>
                  <a:pt x="155" y="195"/>
                  <a:pt x="155" y="195"/>
                </a:cubicBezTo>
                <a:cubicBezTo>
                  <a:pt x="155" y="201"/>
                  <a:pt x="150" y="207"/>
                  <a:pt x="143" y="207"/>
                </a:cubicBezTo>
                <a:cubicBezTo>
                  <a:pt x="117" y="207"/>
                  <a:pt x="117" y="207"/>
                  <a:pt x="117" y="207"/>
                </a:cubicBezTo>
                <a:cubicBezTo>
                  <a:pt x="110" y="207"/>
                  <a:pt x="105" y="201"/>
                  <a:pt x="105" y="195"/>
                </a:cubicBezTo>
                <a:cubicBezTo>
                  <a:pt x="105" y="156"/>
                  <a:pt x="105" y="156"/>
                  <a:pt x="105" y="156"/>
                </a:cubicBezTo>
                <a:cubicBezTo>
                  <a:pt x="66" y="156"/>
                  <a:pt x="66" y="156"/>
                  <a:pt x="66" y="156"/>
                </a:cubicBezTo>
                <a:cubicBezTo>
                  <a:pt x="59" y="156"/>
                  <a:pt x="54" y="150"/>
                  <a:pt x="54" y="144"/>
                </a:cubicBezTo>
                <a:cubicBezTo>
                  <a:pt x="54" y="117"/>
                  <a:pt x="54" y="117"/>
                  <a:pt x="54" y="117"/>
                </a:cubicBezTo>
                <a:cubicBezTo>
                  <a:pt x="54" y="110"/>
                  <a:pt x="59" y="105"/>
                  <a:pt x="66" y="105"/>
                </a:cubicBezTo>
                <a:cubicBezTo>
                  <a:pt x="105" y="105"/>
                  <a:pt x="105" y="105"/>
                  <a:pt x="105" y="105"/>
                </a:cubicBezTo>
                <a:cubicBezTo>
                  <a:pt x="105" y="66"/>
                  <a:pt x="105" y="66"/>
                  <a:pt x="105" y="66"/>
                </a:cubicBezTo>
                <a:cubicBezTo>
                  <a:pt x="105" y="59"/>
                  <a:pt x="110" y="54"/>
                  <a:pt x="117" y="54"/>
                </a:cubicBezTo>
                <a:cubicBezTo>
                  <a:pt x="143" y="54"/>
                  <a:pt x="143" y="54"/>
                  <a:pt x="143" y="54"/>
                </a:cubicBezTo>
                <a:cubicBezTo>
                  <a:pt x="150" y="54"/>
                  <a:pt x="155" y="59"/>
                  <a:pt x="155" y="66"/>
                </a:cubicBezTo>
                <a:cubicBezTo>
                  <a:pt x="155" y="105"/>
                  <a:pt x="155" y="105"/>
                  <a:pt x="155" y="105"/>
                </a:cubicBezTo>
                <a:cubicBezTo>
                  <a:pt x="194" y="105"/>
                  <a:pt x="194" y="105"/>
                  <a:pt x="194" y="105"/>
                </a:cubicBezTo>
                <a:cubicBezTo>
                  <a:pt x="201" y="105"/>
                  <a:pt x="206" y="110"/>
                  <a:pt x="206" y="117"/>
                </a:cubicBezTo>
                <a:lnTo>
                  <a:pt x="206" y="144"/>
                </a:lnTo>
                <a:close/>
              </a:path>
            </a:pathLst>
          </a:custGeom>
          <a:solidFill>
            <a:srgbClr val="F9504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92B6E69-3CFC-4829-A35D-E750EA20EA66}"/>
              </a:ext>
            </a:extLst>
          </p:cNvPr>
          <p:cNvCxnSpPr/>
          <p:nvPr/>
        </p:nvCxnSpPr>
        <p:spPr>
          <a:xfrm>
            <a:off x="0" y="4676394"/>
            <a:ext cx="3810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1EDB29C-8F27-4D98-AE55-5FBD36C4FAB8}"/>
              </a:ext>
            </a:extLst>
          </p:cNvPr>
          <p:cNvCxnSpPr/>
          <p:nvPr/>
        </p:nvCxnSpPr>
        <p:spPr>
          <a:xfrm>
            <a:off x="5334000" y="4676394"/>
            <a:ext cx="3810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Group 10">
            <a:extLst>
              <a:ext uri="{FF2B5EF4-FFF2-40B4-BE49-F238E27FC236}">
                <a16:creationId xmlns:a16="http://schemas.microsoft.com/office/drawing/2014/main" id="{6B02C245-7256-40AF-A58D-0FA7AAEFF671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226389" y="4571238"/>
            <a:ext cx="691221" cy="210312"/>
            <a:chOff x="1872" y="1313"/>
            <a:chExt cx="2018" cy="614"/>
          </a:xfrm>
          <a:solidFill>
            <a:schemeClr val="bg1"/>
          </a:solidFill>
        </p:grpSpPr>
        <p:sp>
          <p:nvSpPr>
            <p:cNvPr id="33" name="Freeform 11">
              <a:extLst>
                <a:ext uri="{FF2B5EF4-FFF2-40B4-BE49-F238E27FC236}">
                  <a16:creationId xmlns:a16="http://schemas.microsoft.com/office/drawing/2014/main" id="{25F740B9-F12A-4755-8E9E-C76F32F416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76" y="1313"/>
              <a:ext cx="614" cy="614"/>
            </a:xfrm>
            <a:custGeom>
              <a:avLst/>
              <a:gdLst>
                <a:gd name="T0" fmla="*/ 130 w 260"/>
                <a:gd name="T1" fmla="*/ 0 h 260"/>
                <a:gd name="T2" fmla="*/ 0 w 260"/>
                <a:gd name="T3" fmla="*/ 130 h 260"/>
                <a:gd name="T4" fmla="*/ 130 w 260"/>
                <a:gd name="T5" fmla="*/ 260 h 260"/>
                <a:gd name="T6" fmla="*/ 260 w 260"/>
                <a:gd name="T7" fmla="*/ 130 h 260"/>
                <a:gd name="T8" fmla="*/ 130 w 260"/>
                <a:gd name="T9" fmla="*/ 0 h 260"/>
                <a:gd name="T10" fmla="*/ 214 w 260"/>
                <a:gd name="T11" fmla="*/ 142 h 260"/>
                <a:gd name="T12" fmla="*/ 201 w 260"/>
                <a:gd name="T13" fmla="*/ 155 h 260"/>
                <a:gd name="T14" fmla="*/ 201 w 260"/>
                <a:gd name="T15" fmla="*/ 162 h 260"/>
                <a:gd name="T16" fmla="*/ 188 w 260"/>
                <a:gd name="T17" fmla="*/ 175 h 260"/>
                <a:gd name="T18" fmla="*/ 177 w 260"/>
                <a:gd name="T19" fmla="*/ 175 h 260"/>
                <a:gd name="T20" fmla="*/ 164 w 260"/>
                <a:gd name="T21" fmla="*/ 162 h 260"/>
                <a:gd name="T22" fmla="*/ 164 w 260"/>
                <a:gd name="T23" fmla="*/ 144 h 260"/>
                <a:gd name="T24" fmla="*/ 95 w 260"/>
                <a:gd name="T25" fmla="*/ 144 h 260"/>
                <a:gd name="T26" fmla="*/ 95 w 260"/>
                <a:gd name="T27" fmla="*/ 162 h 260"/>
                <a:gd name="T28" fmla="*/ 82 w 260"/>
                <a:gd name="T29" fmla="*/ 175 h 260"/>
                <a:gd name="T30" fmla="*/ 72 w 260"/>
                <a:gd name="T31" fmla="*/ 175 h 260"/>
                <a:gd name="T32" fmla="*/ 59 w 260"/>
                <a:gd name="T33" fmla="*/ 162 h 260"/>
                <a:gd name="T34" fmla="*/ 59 w 260"/>
                <a:gd name="T35" fmla="*/ 155 h 260"/>
                <a:gd name="T36" fmla="*/ 46 w 260"/>
                <a:gd name="T37" fmla="*/ 142 h 260"/>
                <a:gd name="T38" fmla="*/ 46 w 260"/>
                <a:gd name="T39" fmla="*/ 119 h 260"/>
                <a:gd name="T40" fmla="*/ 59 w 260"/>
                <a:gd name="T41" fmla="*/ 105 h 260"/>
                <a:gd name="T42" fmla="*/ 59 w 260"/>
                <a:gd name="T43" fmla="*/ 99 h 260"/>
                <a:gd name="T44" fmla="*/ 72 w 260"/>
                <a:gd name="T45" fmla="*/ 86 h 260"/>
                <a:gd name="T46" fmla="*/ 82 w 260"/>
                <a:gd name="T47" fmla="*/ 86 h 260"/>
                <a:gd name="T48" fmla="*/ 95 w 260"/>
                <a:gd name="T49" fmla="*/ 99 h 260"/>
                <a:gd name="T50" fmla="*/ 95 w 260"/>
                <a:gd name="T51" fmla="*/ 117 h 260"/>
                <a:gd name="T52" fmla="*/ 164 w 260"/>
                <a:gd name="T53" fmla="*/ 117 h 260"/>
                <a:gd name="T54" fmla="*/ 164 w 260"/>
                <a:gd name="T55" fmla="*/ 99 h 260"/>
                <a:gd name="T56" fmla="*/ 177 w 260"/>
                <a:gd name="T57" fmla="*/ 86 h 260"/>
                <a:gd name="T58" fmla="*/ 188 w 260"/>
                <a:gd name="T59" fmla="*/ 86 h 260"/>
                <a:gd name="T60" fmla="*/ 201 w 260"/>
                <a:gd name="T61" fmla="*/ 99 h 260"/>
                <a:gd name="T62" fmla="*/ 201 w 260"/>
                <a:gd name="T63" fmla="*/ 105 h 260"/>
                <a:gd name="T64" fmla="*/ 214 w 260"/>
                <a:gd name="T65" fmla="*/ 119 h 260"/>
                <a:gd name="T66" fmla="*/ 214 w 260"/>
                <a:gd name="T67" fmla="*/ 142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60" h="260">
                  <a:moveTo>
                    <a:pt x="130" y="0"/>
                  </a:moveTo>
                  <a:cubicBezTo>
                    <a:pt x="58" y="0"/>
                    <a:pt x="0" y="59"/>
                    <a:pt x="0" y="130"/>
                  </a:cubicBezTo>
                  <a:cubicBezTo>
                    <a:pt x="0" y="202"/>
                    <a:pt x="58" y="260"/>
                    <a:pt x="130" y="260"/>
                  </a:cubicBezTo>
                  <a:cubicBezTo>
                    <a:pt x="202" y="260"/>
                    <a:pt x="260" y="202"/>
                    <a:pt x="260" y="130"/>
                  </a:cubicBezTo>
                  <a:cubicBezTo>
                    <a:pt x="260" y="59"/>
                    <a:pt x="202" y="0"/>
                    <a:pt x="130" y="0"/>
                  </a:cubicBezTo>
                  <a:moveTo>
                    <a:pt x="214" y="142"/>
                  </a:moveTo>
                  <a:cubicBezTo>
                    <a:pt x="214" y="149"/>
                    <a:pt x="208" y="155"/>
                    <a:pt x="201" y="155"/>
                  </a:cubicBezTo>
                  <a:cubicBezTo>
                    <a:pt x="201" y="162"/>
                    <a:pt x="201" y="162"/>
                    <a:pt x="201" y="162"/>
                  </a:cubicBezTo>
                  <a:cubicBezTo>
                    <a:pt x="201" y="169"/>
                    <a:pt x="195" y="175"/>
                    <a:pt x="188" y="175"/>
                  </a:cubicBezTo>
                  <a:cubicBezTo>
                    <a:pt x="177" y="175"/>
                    <a:pt x="177" y="175"/>
                    <a:pt x="177" y="175"/>
                  </a:cubicBezTo>
                  <a:cubicBezTo>
                    <a:pt x="170" y="175"/>
                    <a:pt x="164" y="169"/>
                    <a:pt x="164" y="162"/>
                  </a:cubicBezTo>
                  <a:cubicBezTo>
                    <a:pt x="164" y="144"/>
                    <a:pt x="164" y="144"/>
                    <a:pt x="164" y="144"/>
                  </a:cubicBezTo>
                  <a:cubicBezTo>
                    <a:pt x="95" y="144"/>
                    <a:pt x="95" y="144"/>
                    <a:pt x="95" y="144"/>
                  </a:cubicBezTo>
                  <a:cubicBezTo>
                    <a:pt x="95" y="162"/>
                    <a:pt x="95" y="162"/>
                    <a:pt x="95" y="162"/>
                  </a:cubicBezTo>
                  <a:cubicBezTo>
                    <a:pt x="95" y="169"/>
                    <a:pt x="89" y="175"/>
                    <a:pt x="82" y="175"/>
                  </a:cubicBezTo>
                  <a:cubicBezTo>
                    <a:pt x="72" y="175"/>
                    <a:pt x="72" y="175"/>
                    <a:pt x="72" y="175"/>
                  </a:cubicBezTo>
                  <a:cubicBezTo>
                    <a:pt x="65" y="175"/>
                    <a:pt x="59" y="169"/>
                    <a:pt x="59" y="162"/>
                  </a:cubicBezTo>
                  <a:cubicBezTo>
                    <a:pt x="59" y="155"/>
                    <a:pt x="59" y="155"/>
                    <a:pt x="59" y="155"/>
                  </a:cubicBezTo>
                  <a:cubicBezTo>
                    <a:pt x="52" y="155"/>
                    <a:pt x="46" y="149"/>
                    <a:pt x="46" y="142"/>
                  </a:cubicBezTo>
                  <a:cubicBezTo>
                    <a:pt x="46" y="119"/>
                    <a:pt x="46" y="119"/>
                    <a:pt x="46" y="119"/>
                  </a:cubicBezTo>
                  <a:cubicBezTo>
                    <a:pt x="46" y="111"/>
                    <a:pt x="52" y="105"/>
                    <a:pt x="59" y="105"/>
                  </a:cubicBezTo>
                  <a:cubicBezTo>
                    <a:pt x="59" y="99"/>
                    <a:pt x="59" y="99"/>
                    <a:pt x="59" y="99"/>
                  </a:cubicBezTo>
                  <a:cubicBezTo>
                    <a:pt x="59" y="92"/>
                    <a:pt x="65" y="86"/>
                    <a:pt x="72" y="86"/>
                  </a:cubicBezTo>
                  <a:cubicBezTo>
                    <a:pt x="82" y="86"/>
                    <a:pt x="82" y="86"/>
                    <a:pt x="82" y="86"/>
                  </a:cubicBezTo>
                  <a:cubicBezTo>
                    <a:pt x="89" y="86"/>
                    <a:pt x="95" y="92"/>
                    <a:pt x="95" y="99"/>
                  </a:cubicBezTo>
                  <a:cubicBezTo>
                    <a:pt x="95" y="117"/>
                    <a:pt x="95" y="117"/>
                    <a:pt x="95" y="117"/>
                  </a:cubicBezTo>
                  <a:cubicBezTo>
                    <a:pt x="164" y="117"/>
                    <a:pt x="164" y="117"/>
                    <a:pt x="164" y="117"/>
                  </a:cubicBezTo>
                  <a:cubicBezTo>
                    <a:pt x="164" y="99"/>
                    <a:pt x="164" y="99"/>
                    <a:pt x="164" y="99"/>
                  </a:cubicBezTo>
                  <a:cubicBezTo>
                    <a:pt x="164" y="92"/>
                    <a:pt x="170" y="86"/>
                    <a:pt x="177" y="86"/>
                  </a:cubicBezTo>
                  <a:cubicBezTo>
                    <a:pt x="188" y="86"/>
                    <a:pt x="188" y="86"/>
                    <a:pt x="188" y="86"/>
                  </a:cubicBezTo>
                  <a:cubicBezTo>
                    <a:pt x="195" y="86"/>
                    <a:pt x="201" y="92"/>
                    <a:pt x="201" y="99"/>
                  </a:cubicBezTo>
                  <a:cubicBezTo>
                    <a:pt x="201" y="105"/>
                    <a:pt x="201" y="105"/>
                    <a:pt x="201" y="105"/>
                  </a:cubicBezTo>
                  <a:cubicBezTo>
                    <a:pt x="208" y="105"/>
                    <a:pt x="214" y="111"/>
                    <a:pt x="214" y="119"/>
                  </a:cubicBezTo>
                  <a:lnTo>
                    <a:pt x="214" y="1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12">
              <a:extLst>
                <a:ext uri="{FF2B5EF4-FFF2-40B4-BE49-F238E27FC236}">
                  <a16:creationId xmlns:a16="http://schemas.microsoft.com/office/drawing/2014/main" id="{9ED732F3-0BAF-4D52-9E88-E71E59DC1DA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74" y="1313"/>
              <a:ext cx="614" cy="614"/>
            </a:xfrm>
            <a:custGeom>
              <a:avLst/>
              <a:gdLst>
                <a:gd name="T0" fmla="*/ 130 w 260"/>
                <a:gd name="T1" fmla="*/ 0 h 260"/>
                <a:gd name="T2" fmla="*/ 0 w 260"/>
                <a:gd name="T3" fmla="*/ 130 h 260"/>
                <a:gd name="T4" fmla="*/ 130 w 260"/>
                <a:gd name="T5" fmla="*/ 260 h 260"/>
                <a:gd name="T6" fmla="*/ 260 w 260"/>
                <a:gd name="T7" fmla="*/ 130 h 260"/>
                <a:gd name="T8" fmla="*/ 130 w 260"/>
                <a:gd name="T9" fmla="*/ 0 h 260"/>
                <a:gd name="T10" fmla="*/ 133 w 260"/>
                <a:gd name="T11" fmla="*/ 202 h 260"/>
                <a:gd name="T12" fmla="*/ 127 w 260"/>
                <a:gd name="T13" fmla="*/ 202 h 260"/>
                <a:gd name="T14" fmla="*/ 71 w 260"/>
                <a:gd name="T15" fmla="*/ 151 h 260"/>
                <a:gd name="T16" fmla="*/ 100 w 260"/>
                <a:gd name="T17" fmla="*/ 151 h 260"/>
                <a:gd name="T18" fmla="*/ 104 w 260"/>
                <a:gd name="T19" fmla="*/ 149 h 260"/>
                <a:gd name="T20" fmla="*/ 106 w 260"/>
                <a:gd name="T21" fmla="*/ 144 h 260"/>
                <a:gd name="T22" fmla="*/ 120 w 260"/>
                <a:gd name="T23" fmla="*/ 169 h 260"/>
                <a:gd name="T24" fmla="*/ 127 w 260"/>
                <a:gd name="T25" fmla="*/ 169 h 260"/>
                <a:gd name="T26" fmla="*/ 146 w 260"/>
                <a:gd name="T27" fmla="*/ 128 h 260"/>
                <a:gd name="T28" fmla="*/ 153 w 260"/>
                <a:gd name="T29" fmla="*/ 148 h 260"/>
                <a:gd name="T30" fmla="*/ 157 w 260"/>
                <a:gd name="T31" fmla="*/ 151 h 260"/>
                <a:gd name="T32" fmla="*/ 189 w 260"/>
                <a:gd name="T33" fmla="*/ 151 h 260"/>
                <a:gd name="T34" fmla="*/ 133 w 260"/>
                <a:gd name="T35" fmla="*/ 202 h 260"/>
                <a:gd name="T36" fmla="*/ 196 w 260"/>
                <a:gd name="T37" fmla="*/ 139 h 260"/>
                <a:gd name="T38" fmla="*/ 196 w 260"/>
                <a:gd name="T39" fmla="*/ 139 h 260"/>
                <a:gd name="T40" fmla="*/ 162 w 260"/>
                <a:gd name="T41" fmla="*/ 139 h 260"/>
                <a:gd name="T42" fmla="*/ 151 w 260"/>
                <a:gd name="T43" fmla="*/ 107 h 260"/>
                <a:gd name="T44" fmla="*/ 143 w 260"/>
                <a:gd name="T45" fmla="*/ 107 h 260"/>
                <a:gd name="T46" fmla="*/ 123 w 260"/>
                <a:gd name="T47" fmla="*/ 150 h 260"/>
                <a:gd name="T48" fmla="*/ 110 w 260"/>
                <a:gd name="T49" fmla="*/ 126 h 260"/>
                <a:gd name="T50" fmla="*/ 103 w 260"/>
                <a:gd name="T51" fmla="*/ 126 h 260"/>
                <a:gd name="T52" fmla="*/ 96 w 260"/>
                <a:gd name="T53" fmla="*/ 139 h 260"/>
                <a:gd name="T54" fmla="*/ 64 w 260"/>
                <a:gd name="T55" fmla="*/ 139 h 260"/>
                <a:gd name="T56" fmla="*/ 64 w 260"/>
                <a:gd name="T57" fmla="*/ 139 h 260"/>
                <a:gd name="T58" fmla="*/ 63 w 260"/>
                <a:gd name="T59" fmla="*/ 94 h 260"/>
                <a:gd name="T60" fmla="*/ 96 w 260"/>
                <a:gd name="T61" fmla="*/ 74 h 260"/>
                <a:gd name="T62" fmla="*/ 130 w 260"/>
                <a:gd name="T63" fmla="*/ 94 h 260"/>
                <a:gd name="T64" fmla="*/ 164 w 260"/>
                <a:gd name="T65" fmla="*/ 74 h 260"/>
                <a:gd name="T66" fmla="*/ 197 w 260"/>
                <a:gd name="T67" fmla="*/ 94 h 260"/>
                <a:gd name="T68" fmla="*/ 196 w 260"/>
                <a:gd name="T69" fmla="*/ 139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60" h="260">
                  <a:moveTo>
                    <a:pt x="130" y="0"/>
                  </a:moveTo>
                  <a:cubicBezTo>
                    <a:pt x="58" y="0"/>
                    <a:pt x="0" y="59"/>
                    <a:pt x="0" y="130"/>
                  </a:cubicBezTo>
                  <a:cubicBezTo>
                    <a:pt x="0" y="202"/>
                    <a:pt x="58" y="260"/>
                    <a:pt x="130" y="260"/>
                  </a:cubicBezTo>
                  <a:cubicBezTo>
                    <a:pt x="202" y="260"/>
                    <a:pt x="260" y="202"/>
                    <a:pt x="260" y="130"/>
                  </a:cubicBezTo>
                  <a:cubicBezTo>
                    <a:pt x="260" y="59"/>
                    <a:pt x="202" y="0"/>
                    <a:pt x="130" y="0"/>
                  </a:cubicBezTo>
                  <a:moveTo>
                    <a:pt x="133" y="202"/>
                  </a:moveTo>
                  <a:cubicBezTo>
                    <a:pt x="131" y="203"/>
                    <a:pt x="129" y="203"/>
                    <a:pt x="127" y="202"/>
                  </a:cubicBezTo>
                  <a:cubicBezTo>
                    <a:pt x="118" y="195"/>
                    <a:pt x="87" y="173"/>
                    <a:pt x="71" y="151"/>
                  </a:cubicBezTo>
                  <a:cubicBezTo>
                    <a:pt x="100" y="151"/>
                    <a:pt x="100" y="151"/>
                    <a:pt x="100" y="151"/>
                  </a:cubicBezTo>
                  <a:cubicBezTo>
                    <a:pt x="102" y="151"/>
                    <a:pt x="103" y="150"/>
                    <a:pt x="104" y="149"/>
                  </a:cubicBezTo>
                  <a:cubicBezTo>
                    <a:pt x="106" y="144"/>
                    <a:pt x="106" y="144"/>
                    <a:pt x="106" y="144"/>
                  </a:cubicBezTo>
                  <a:cubicBezTo>
                    <a:pt x="120" y="169"/>
                    <a:pt x="120" y="169"/>
                    <a:pt x="120" y="169"/>
                  </a:cubicBezTo>
                  <a:cubicBezTo>
                    <a:pt x="122" y="172"/>
                    <a:pt x="126" y="171"/>
                    <a:pt x="127" y="169"/>
                  </a:cubicBezTo>
                  <a:cubicBezTo>
                    <a:pt x="146" y="128"/>
                    <a:pt x="146" y="128"/>
                    <a:pt x="146" y="128"/>
                  </a:cubicBezTo>
                  <a:cubicBezTo>
                    <a:pt x="153" y="148"/>
                    <a:pt x="153" y="148"/>
                    <a:pt x="153" y="148"/>
                  </a:cubicBezTo>
                  <a:cubicBezTo>
                    <a:pt x="154" y="150"/>
                    <a:pt x="155" y="151"/>
                    <a:pt x="157" y="151"/>
                  </a:cubicBezTo>
                  <a:cubicBezTo>
                    <a:pt x="189" y="151"/>
                    <a:pt x="189" y="151"/>
                    <a:pt x="189" y="151"/>
                  </a:cubicBezTo>
                  <a:cubicBezTo>
                    <a:pt x="173" y="173"/>
                    <a:pt x="142" y="195"/>
                    <a:pt x="133" y="202"/>
                  </a:cubicBezTo>
                  <a:moveTo>
                    <a:pt x="196" y="139"/>
                  </a:moveTo>
                  <a:cubicBezTo>
                    <a:pt x="196" y="139"/>
                    <a:pt x="196" y="139"/>
                    <a:pt x="196" y="139"/>
                  </a:cubicBezTo>
                  <a:cubicBezTo>
                    <a:pt x="162" y="139"/>
                    <a:pt x="162" y="139"/>
                    <a:pt x="162" y="139"/>
                  </a:cubicBezTo>
                  <a:cubicBezTo>
                    <a:pt x="151" y="107"/>
                    <a:pt x="151" y="107"/>
                    <a:pt x="151" y="107"/>
                  </a:cubicBezTo>
                  <a:cubicBezTo>
                    <a:pt x="149" y="104"/>
                    <a:pt x="145" y="103"/>
                    <a:pt x="143" y="107"/>
                  </a:cubicBezTo>
                  <a:cubicBezTo>
                    <a:pt x="123" y="150"/>
                    <a:pt x="123" y="150"/>
                    <a:pt x="123" y="150"/>
                  </a:cubicBezTo>
                  <a:cubicBezTo>
                    <a:pt x="110" y="126"/>
                    <a:pt x="110" y="126"/>
                    <a:pt x="110" y="126"/>
                  </a:cubicBezTo>
                  <a:cubicBezTo>
                    <a:pt x="108" y="123"/>
                    <a:pt x="104" y="123"/>
                    <a:pt x="103" y="126"/>
                  </a:cubicBezTo>
                  <a:cubicBezTo>
                    <a:pt x="96" y="139"/>
                    <a:pt x="96" y="139"/>
                    <a:pt x="96" y="139"/>
                  </a:cubicBezTo>
                  <a:cubicBezTo>
                    <a:pt x="64" y="139"/>
                    <a:pt x="64" y="139"/>
                    <a:pt x="64" y="139"/>
                  </a:cubicBezTo>
                  <a:cubicBezTo>
                    <a:pt x="64" y="139"/>
                    <a:pt x="64" y="139"/>
                    <a:pt x="64" y="139"/>
                  </a:cubicBezTo>
                  <a:cubicBezTo>
                    <a:pt x="57" y="125"/>
                    <a:pt x="55" y="109"/>
                    <a:pt x="63" y="94"/>
                  </a:cubicBezTo>
                  <a:cubicBezTo>
                    <a:pt x="69" y="82"/>
                    <a:pt x="82" y="74"/>
                    <a:pt x="96" y="74"/>
                  </a:cubicBezTo>
                  <a:cubicBezTo>
                    <a:pt x="111" y="74"/>
                    <a:pt x="123" y="82"/>
                    <a:pt x="130" y="94"/>
                  </a:cubicBezTo>
                  <a:cubicBezTo>
                    <a:pt x="136" y="82"/>
                    <a:pt x="149" y="74"/>
                    <a:pt x="164" y="74"/>
                  </a:cubicBezTo>
                  <a:cubicBezTo>
                    <a:pt x="178" y="74"/>
                    <a:pt x="190" y="82"/>
                    <a:pt x="197" y="94"/>
                  </a:cubicBezTo>
                  <a:cubicBezTo>
                    <a:pt x="205" y="109"/>
                    <a:pt x="202" y="125"/>
                    <a:pt x="196" y="13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13">
              <a:extLst>
                <a:ext uri="{FF2B5EF4-FFF2-40B4-BE49-F238E27FC236}">
                  <a16:creationId xmlns:a16="http://schemas.microsoft.com/office/drawing/2014/main" id="{CD640056-2427-481A-86A4-38F579E0A31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72" y="1313"/>
              <a:ext cx="615" cy="614"/>
            </a:xfrm>
            <a:custGeom>
              <a:avLst/>
              <a:gdLst>
                <a:gd name="T0" fmla="*/ 130 w 260"/>
                <a:gd name="T1" fmla="*/ 0 h 260"/>
                <a:gd name="T2" fmla="*/ 0 w 260"/>
                <a:gd name="T3" fmla="*/ 130 h 260"/>
                <a:gd name="T4" fmla="*/ 130 w 260"/>
                <a:gd name="T5" fmla="*/ 260 h 260"/>
                <a:gd name="T6" fmla="*/ 260 w 260"/>
                <a:gd name="T7" fmla="*/ 130 h 260"/>
                <a:gd name="T8" fmla="*/ 130 w 260"/>
                <a:gd name="T9" fmla="*/ 0 h 260"/>
                <a:gd name="T10" fmla="*/ 206 w 260"/>
                <a:gd name="T11" fmla="*/ 144 h 260"/>
                <a:gd name="T12" fmla="*/ 194 w 260"/>
                <a:gd name="T13" fmla="*/ 156 h 260"/>
                <a:gd name="T14" fmla="*/ 155 w 260"/>
                <a:gd name="T15" fmla="*/ 156 h 260"/>
                <a:gd name="T16" fmla="*/ 155 w 260"/>
                <a:gd name="T17" fmla="*/ 195 h 260"/>
                <a:gd name="T18" fmla="*/ 143 w 260"/>
                <a:gd name="T19" fmla="*/ 207 h 260"/>
                <a:gd name="T20" fmla="*/ 117 w 260"/>
                <a:gd name="T21" fmla="*/ 207 h 260"/>
                <a:gd name="T22" fmla="*/ 105 w 260"/>
                <a:gd name="T23" fmla="*/ 195 h 260"/>
                <a:gd name="T24" fmla="*/ 105 w 260"/>
                <a:gd name="T25" fmla="*/ 156 h 260"/>
                <a:gd name="T26" fmla="*/ 66 w 260"/>
                <a:gd name="T27" fmla="*/ 156 h 260"/>
                <a:gd name="T28" fmla="*/ 54 w 260"/>
                <a:gd name="T29" fmla="*/ 144 h 260"/>
                <a:gd name="T30" fmla="*/ 54 w 260"/>
                <a:gd name="T31" fmla="*/ 117 h 260"/>
                <a:gd name="T32" fmla="*/ 66 w 260"/>
                <a:gd name="T33" fmla="*/ 105 h 260"/>
                <a:gd name="T34" fmla="*/ 105 w 260"/>
                <a:gd name="T35" fmla="*/ 105 h 260"/>
                <a:gd name="T36" fmla="*/ 105 w 260"/>
                <a:gd name="T37" fmla="*/ 66 h 260"/>
                <a:gd name="T38" fmla="*/ 117 w 260"/>
                <a:gd name="T39" fmla="*/ 54 h 260"/>
                <a:gd name="T40" fmla="*/ 143 w 260"/>
                <a:gd name="T41" fmla="*/ 54 h 260"/>
                <a:gd name="T42" fmla="*/ 155 w 260"/>
                <a:gd name="T43" fmla="*/ 66 h 260"/>
                <a:gd name="T44" fmla="*/ 155 w 260"/>
                <a:gd name="T45" fmla="*/ 105 h 260"/>
                <a:gd name="T46" fmla="*/ 194 w 260"/>
                <a:gd name="T47" fmla="*/ 105 h 260"/>
                <a:gd name="T48" fmla="*/ 206 w 260"/>
                <a:gd name="T49" fmla="*/ 117 h 260"/>
                <a:gd name="T50" fmla="*/ 206 w 260"/>
                <a:gd name="T51" fmla="*/ 144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60" h="260">
                  <a:moveTo>
                    <a:pt x="130" y="0"/>
                  </a:moveTo>
                  <a:cubicBezTo>
                    <a:pt x="58" y="0"/>
                    <a:pt x="0" y="59"/>
                    <a:pt x="0" y="130"/>
                  </a:cubicBezTo>
                  <a:cubicBezTo>
                    <a:pt x="0" y="202"/>
                    <a:pt x="58" y="260"/>
                    <a:pt x="130" y="260"/>
                  </a:cubicBezTo>
                  <a:cubicBezTo>
                    <a:pt x="202" y="260"/>
                    <a:pt x="260" y="202"/>
                    <a:pt x="260" y="130"/>
                  </a:cubicBezTo>
                  <a:cubicBezTo>
                    <a:pt x="260" y="59"/>
                    <a:pt x="202" y="0"/>
                    <a:pt x="130" y="0"/>
                  </a:cubicBezTo>
                  <a:moveTo>
                    <a:pt x="206" y="144"/>
                  </a:moveTo>
                  <a:cubicBezTo>
                    <a:pt x="206" y="150"/>
                    <a:pt x="201" y="156"/>
                    <a:pt x="194" y="156"/>
                  </a:cubicBezTo>
                  <a:cubicBezTo>
                    <a:pt x="155" y="156"/>
                    <a:pt x="155" y="156"/>
                    <a:pt x="155" y="156"/>
                  </a:cubicBezTo>
                  <a:cubicBezTo>
                    <a:pt x="155" y="195"/>
                    <a:pt x="155" y="195"/>
                    <a:pt x="155" y="195"/>
                  </a:cubicBezTo>
                  <a:cubicBezTo>
                    <a:pt x="155" y="201"/>
                    <a:pt x="150" y="207"/>
                    <a:pt x="143" y="207"/>
                  </a:cubicBezTo>
                  <a:cubicBezTo>
                    <a:pt x="117" y="207"/>
                    <a:pt x="117" y="207"/>
                    <a:pt x="117" y="207"/>
                  </a:cubicBezTo>
                  <a:cubicBezTo>
                    <a:pt x="110" y="207"/>
                    <a:pt x="105" y="201"/>
                    <a:pt x="105" y="195"/>
                  </a:cubicBezTo>
                  <a:cubicBezTo>
                    <a:pt x="105" y="156"/>
                    <a:pt x="105" y="156"/>
                    <a:pt x="105" y="156"/>
                  </a:cubicBezTo>
                  <a:cubicBezTo>
                    <a:pt x="66" y="156"/>
                    <a:pt x="66" y="156"/>
                    <a:pt x="66" y="156"/>
                  </a:cubicBezTo>
                  <a:cubicBezTo>
                    <a:pt x="59" y="156"/>
                    <a:pt x="54" y="150"/>
                    <a:pt x="54" y="144"/>
                  </a:cubicBezTo>
                  <a:cubicBezTo>
                    <a:pt x="54" y="117"/>
                    <a:pt x="54" y="117"/>
                    <a:pt x="54" y="117"/>
                  </a:cubicBezTo>
                  <a:cubicBezTo>
                    <a:pt x="54" y="110"/>
                    <a:pt x="59" y="105"/>
                    <a:pt x="66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66"/>
                    <a:pt x="105" y="66"/>
                    <a:pt x="105" y="66"/>
                  </a:cubicBezTo>
                  <a:cubicBezTo>
                    <a:pt x="105" y="59"/>
                    <a:pt x="110" y="54"/>
                    <a:pt x="117" y="54"/>
                  </a:cubicBezTo>
                  <a:cubicBezTo>
                    <a:pt x="143" y="54"/>
                    <a:pt x="143" y="54"/>
                    <a:pt x="143" y="54"/>
                  </a:cubicBezTo>
                  <a:cubicBezTo>
                    <a:pt x="150" y="54"/>
                    <a:pt x="155" y="59"/>
                    <a:pt x="155" y="66"/>
                  </a:cubicBezTo>
                  <a:cubicBezTo>
                    <a:pt x="155" y="105"/>
                    <a:pt x="155" y="105"/>
                    <a:pt x="155" y="105"/>
                  </a:cubicBezTo>
                  <a:cubicBezTo>
                    <a:pt x="194" y="105"/>
                    <a:pt x="194" y="105"/>
                    <a:pt x="194" y="105"/>
                  </a:cubicBezTo>
                  <a:cubicBezTo>
                    <a:pt x="201" y="105"/>
                    <a:pt x="206" y="110"/>
                    <a:pt x="206" y="117"/>
                  </a:cubicBezTo>
                  <a:lnTo>
                    <a:pt x="206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6" name="EFFECT">
            <a:extLst>
              <a:ext uri="{FF2B5EF4-FFF2-40B4-BE49-F238E27FC236}">
                <a16:creationId xmlns:a16="http://schemas.microsoft.com/office/drawing/2014/main" id="{3CD776E0-B7D4-4A35-AC9F-3941DDBDB2B0}"/>
              </a:ext>
            </a:extLst>
          </p:cNvPr>
          <p:cNvSpPr/>
          <p:nvPr/>
        </p:nvSpPr>
        <p:spPr>
          <a:xfrm>
            <a:off x="-539850" y="687806"/>
            <a:ext cx="1840546" cy="350264"/>
          </a:xfrm>
          <a:custGeom>
            <a:avLst/>
            <a:gdLst>
              <a:gd name="connsiteX0" fmla="*/ 170451 w 1334704"/>
              <a:gd name="connsiteY0" fmla="*/ 242794 h 254000"/>
              <a:gd name="connsiteX1" fmla="*/ 21007 w 1334704"/>
              <a:gd name="connsiteY1" fmla="*/ 138206 h 254000"/>
              <a:gd name="connsiteX2" fmla="*/ 230229 w 1334704"/>
              <a:gd name="connsiteY2" fmla="*/ 242794 h 254000"/>
              <a:gd name="connsiteX3" fmla="*/ 170451 w 1334704"/>
              <a:gd name="connsiteY3" fmla="*/ 242794 h 254000"/>
              <a:gd name="connsiteX4" fmla="*/ 357256 w 1334704"/>
              <a:gd name="connsiteY4" fmla="*/ 153147 h 254000"/>
              <a:gd name="connsiteX5" fmla="*/ 230229 w 1334704"/>
              <a:gd name="connsiteY5" fmla="*/ 242794 h 254000"/>
              <a:gd name="connsiteX6" fmla="*/ 417034 w 1334704"/>
              <a:gd name="connsiteY6" fmla="*/ 153147 h 254000"/>
              <a:gd name="connsiteX7" fmla="*/ 357256 w 1334704"/>
              <a:gd name="connsiteY7" fmla="*/ 153147 h 254000"/>
              <a:gd name="connsiteX8" fmla="*/ 544061 w 1334704"/>
              <a:gd name="connsiteY8" fmla="*/ 242794 h 254000"/>
              <a:gd name="connsiteX9" fmla="*/ 417034 w 1334704"/>
              <a:gd name="connsiteY9" fmla="*/ 153147 h 254000"/>
              <a:gd name="connsiteX10" fmla="*/ 603839 w 1334704"/>
              <a:gd name="connsiteY10" fmla="*/ 242794 h 254000"/>
              <a:gd name="connsiteX11" fmla="*/ 544061 w 1334704"/>
              <a:gd name="connsiteY11" fmla="*/ 242794 h 254000"/>
              <a:gd name="connsiteX12" fmla="*/ 730866 w 1334704"/>
              <a:gd name="connsiteY12" fmla="*/ 145676 h 254000"/>
              <a:gd name="connsiteX13" fmla="*/ 603839 w 1334704"/>
              <a:gd name="connsiteY13" fmla="*/ 242794 h 254000"/>
              <a:gd name="connsiteX14" fmla="*/ 790644 w 1334704"/>
              <a:gd name="connsiteY14" fmla="*/ 145676 h 254000"/>
              <a:gd name="connsiteX15" fmla="*/ 730866 w 1334704"/>
              <a:gd name="connsiteY15" fmla="*/ 145676 h 254000"/>
              <a:gd name="connsiteX16" fmla="*/ 917671 w 1334704"/>
              <a:gd name="connsiteY16" fmla="*/ 242794 h 254000"/>
              <a:gd name="connsiteX17" fmla="*/ 790644 w 1334704"/>
              <a:gd name="connsiteY17" fmla="*/ 145676 h 254000"/>
              <a:gd name="connsiteX18" fmla="*/ 977449 w 1334704"/>
              <a:gd name="connsiteY18" fmla="*/ 235324 h 254000"/>
              <a:gd name="connsiteX19" fmla="*/ 917671 w 1334704"/>
              <a:gd name="connsiteY19" fmla="*/ 242794 h 254000"/>
              <a:gd name="connsiteX20" fmla="*/ 1104476 w 1334704"/>
              <a:gd name="connsiteY20" fmla="*/ 145676 h 254000"/>
              <a:gd name="connsiteX21" fmla="*/ 977449 w 1334704"/>
              <a:gd name="connsiteY21" fmla="*/ 235324 h 254000"/>
              <a:gd name="connsiteX22" fmla="*/ 1164254 w 1334704"/>
              <a:gd name="connsiteY22" fmla="*/ 145676 h 254000"/>
              <a:gd name="connsiteX23" fmla="*/ 1104476 w 1334704"/>
              <a:gd name="connsiteY23" fmla="*/ 145676 h 254000"/>
              <a:gd name="connsiteX24" fmla="*/ 1246448 w 1334704"/>
              <a:gd name="connsiteY24" fmla="*/ 205441 h 254000"/>
              <a:gd name="connsiteX25" fmla="*/ 1164254 w 1334704"/>
              <a:gd name="connsiteY25" fmla="*/ 145676 h 254000"/>
              <a:gd name="connsiteX26" fmla="*/ 1321170 w 1334704"/>
              <a:gd name="connsiteY26" fmla="*/ 190500 h 254000"/>
              <a:gd name="connsiteX27" fmla="*/ 1246448 w 1334704"/>
              <a:gd name="connsiteY27" fmla="*/ 205441 h 254000"/>
              <a:gd name="connsiteX28" fmla="*/ 1321170 w 1334704"/>
              <a:gd name="connsiteY28" fmla="*/ 190500 h 254000"/>
              <a:gd name="connsiteX29" fmla="*/ 1321170 w 1334704"/>
              <a:gd name="connsiteY29" fmla="*/ 190500 h 254000"/>
              <a:gd name="connsiteX30" fmla="*/ 1313698 w 1334704"/>
              <a:gd name="connsiteY30" fmla="*/ 123265 h 254000"/>
              <a:gd name="connsiteX31" fmla="*/ 1321170 w 1334704"/>
              <a:gd name="connsiteY31" fmla="*/ 190500 h 254000"/>
              <a:gd name="connsiteX32" fmla="*/ 1164254 w 1334704"/>
              <a:gd name="connsiteY32" fmla="*/ 11206 h 254000"/>
              <a:gd name="connsiteX33" fmla="*/ 1313698 w 1334704"/>
              <a:gd name="connsiteY33" fmla="*/ 123265 h 254000"/>
              <a:gd name="connsiteX34" fmla="*/ 1104476 w 1334704"/>
              <a:gd name="connsiteY34" fmla="*/ 11206 h 254000"/>
              <a:gd name="connsiteX35" fmla="*/ 1164254 w 1334704"/>
              <a:gd name="connsiteY35" fmla="*/ 11206 h 254000"/>
              <a:gd name="connsiteX36" fmla="*/ 977449 w 1334704"/>
              <a:gd name="connsiteY36" fmla="*/ 108324 h 254000"/>
              <a:gd name="connsiteX37" fmla="*/ 1104476 w 1334704"/>
              <a:gd name="connsiteY37" fmla="*/ 11206 h 254000"/>
              <a:gd name="connsiteX38" fmla="*/ 917671 w 1334704"/>
              <a:gd name="connsiteY38" fmla="*/ 108324 h 254000"/>
              <a:gd name="connsiteX39" fmla="*/ 977449 w 1334704"/>
              <a:gd name="connsiteY39" fmla="*/ 108324 h 254000"/>
              <a:gd name="connsiteX40" fmla="*/ 790644 w 1334704"/>
              <a:gd name="connsiteY40" fmla="*/ 18676 h 254000"/>
              <a:gd name="connsiteX41" fmla="*/ 917671 w 1334704"/>
              <a:gd name="connsiteY41" fmla="*/ 108324 h 254000"/>
              <a:gd name="connsiteX42" fmla="*/ 730866 w 1334704"/>
              <a:gd name="connsiteY42" fmla="*/ 18676 h 254000"/>
              <a:gd name="connsiteX43" fmla="*/ 790644 w 1334704"/>
              <a:gd name="connsiteY43" fmla="*/ 18676 h 254000"/>
              <a:gd name="connsiteX44" fmla="*/ 603839 w 1334704"/>
              <a:gd name="connsiteY44" fmla="*/ 108324 h 254000"/>
              <a:gd name="connsiteX45" fmla="*/ 730866 w 1334704"/>
              <a:gd name="connsiteY45" fmla="*/ 18676 h 254000"/>
              <a:gd name="connsiteX46" fmla="*/ 544061 w 1334704"/>
              <a:gd name="connsiteY46" fmla="*/ 108324 h 254000"/>
              <a:gd name="connsiteX47" fmla="*/ 603839 w 1334704"/>
              <a:gd name="connsiteY47" fmla="*/ 108324 h 254000"/>
              <a:gd name="connsiteX48" fmla="*/ 417034 w 1334704"/>
              <a:gd name="connsiteY48" fmla="*/ 18676 h 254000"/>
              <a:gd name="connsiteX49" fmla="*/ 544061 w 1334704"/>
              <a:gd name="connsiteY49" fmla="*/ 108324 h 254000"/>
              <a:gd name="connsiteX50" fmla="*/ 357256 w 1334704"/>
              <a:gd name="connsiteY50" fmla="*/ 18676 h 254000"/>
              <a:gd name="connsiteX51" fmla="*/ 417034 w 1334704"/>
              <a:gd name="connsiteY51" fmla="*/ 18676 h 254000"/>
              <a:gd name="connsiteX52" fmla="*/ 230229 w 1334704"/>
              <a:gd name="connsiteY52" fmla="*/ 115794 h 254000"/>
              <a:gd name="connsiteX53" fmla="*/ 357256 w 1334704"/>
              <a:gd name="connsiteY53" fmla="*/ 18676 h 254000"/>
              <a:gd name="connsiteX54" fmla="*/ 170451 w 1334704"/>
              <a:gd name="connsiteY54" fmla="*/ 115794 h 254000"/>
              <a:gd name="connsiteX55" fmla="*/ 230229 w 1334704"/>
              <a:gd name="connsiteY55" fmla="*/ 115794 h 254000"/>
              <a:gd name="connsiteX56" fmla="*/ 88257 w 1334704"/>
              <a:gd name="connsiteY56" fmla="*/ 56029 h 254000"/>
              <a:gd name="connsiteX57" fmla="*/ 170451 w 1334704"/>
              <a:gd name="connsiteY57" fmla="*/ 115794 h 254000"/>
              <a:gd name="connsiteX58" fmla="*/ 13535 w 1334704"/>
              <a:gd name="connsiteY58" fmla="*/ 63500 h 254000"/>
              <a:gd name="connsiteX59" fmla="*/ 88257 w 1334704"/>
              <a:gd name="connsiteY59" fmla="*/ 56029 h 254000"/>
              <a:gd name="connsiteX60" fmla="*/ 21007 w 1334704"/>
              <a:gd name="connsiteY60" fmla="*/ 138206 h 254000"/>
              <a:gd name="connsiteX61" fmla="*/ 13535 w 1334704"/>
              <a:gd name="connsiteY61" fmla="*/ 63500 h 25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</a:cxnLst>
            <a:rect l="l" t="t" r="r" b="b"/>
            <a:pathLst>
              <a:path w="1334704" h="254000">
                <a:moveTo>
                  <a:pt x="170451" y="242794"/>
                </a:moveTo>
                <a:lnTo>
                  <a:pt x="21007" y="138206"/>
                </a:lnTo>
                <a:moveTo>
                  <a:pt x="230229" y="242794"/>
                </a:moveTo>
                <a:cubicBezTo>
                  <a:pt x="215284" y="257735"/>
                  <a:pt x="185396" y="257735"/>
                  <a:pt x="170451" y="242794"/>
                </a:cubicBezTo>
                <a:moveTo>
                  <a:pt x="357256" y="153147"/>
                </a:moveTo>
                <a:lnTo>
                  <a:pt x="230229" y="242794"/>
                </a:lnTo>
                <a:moveTo>
                  <a:pt x="417034" y="153147"/>
                </a:moveTo>
                <a:cubicBezTo>
                  <a:pt x="402089" y="138206"/>
                  <a:pt x="372201" y="138206"/>
                  <a:pt x="357256" y="153147"/>
                </a:cubicBezTo>
                <a:moveTo>
                  <a:pt x="544061" y="242794"/>
                </a:moveTo>
                <a:lnTo>
                  <a:pt x="417034" y="153147"/>
                </a:lnTo>
                <a:moveTo>
                  <a:pt x="603839" y="242794"/>
                </a:moveTo>
                <a:cubicBezTo>
                  <a:pt x="588894" y="257735"/>
                  <a:pt x="559006" y="257735"/>
                  <a:pt x="544061" y="242794"/>
                </a:cubicBezTo>
                <a:moveTo>
                  <a:pt x="730866" y="145676"/>
                </a:moveTo>
                <a:lnTo>
                  <a:pt x="603839" y="242794"/>
                </a:lnTo>
                <a:moveTo>
                  <a:pt x="790644" y="145676"/>
                </a:moveTo>
                <a:cubicBezTo>
                  <a:pt x="775699" y="130735"/>
                  <a:pt x="745811" y="130735"/>
                  <a:pt x="730866" y="145676"/>
                </a:cubicBezTo>
                <a:moveTo>
                  <a:pt x="917671" y="242794"/>
                </a:moveTo>
                <a:lnTo>
                  <a:pt x="790644" y="145676"/>
                </a:lnTo>
                <a:moveTo>
                  <a:pt x="977449" y="235324"/>
                </a:moveTo>
                <a:cubicBezTo>
                  <a:pt x="962504" y="250265"/>
                  <a:pt x="932615" y="250265"/>
                  <a:pt x="917671" y="242794"/>
                </a:cubicBezTo>
                <a:moveTo>
                  <a:pt x="1104476" y="145676"/>
                </a:moveTo>
                <a:lnTo>
                  <a:pt x="977449" y="235324"/>
                </a:lnTo>
                <a:moveTo>
                  <a:pt x="1164254" y="145676"/>
                </a:moveTo>
                <a:cubicBezTo>
                  <a:pt x="1149309" y="130735"/>
                  <a:pt x="1119420" y="130735"/>
                  <a:pt x="1104476" y="145676"/>
                </a:cubicBezTo>
                <a:moveTo>
                  <a:pt x="1246448" y="205441"/>
                </a:moveTo>
                <a:lnTo>
                  <a:pt x="1164254" y="145676"/>
                </a:lnTo>
                <a:moveTo>
                  <a:pt x="1321170" y="190500"/>
                </a:moveTo>
                <a:cubicBezTo>
                  <a:pt x="1306225" y="220382"/>
                  <a:pt x="1276337" y="220382"/>
                  <a:pt x="1246448" y="205441"/>
                </a:cubicBezTo>
                <a:moveTo>
                  <a:pt x="1321170" y="190500"/>
                </a:moveTo>
                <a:lnTo>
                  <a:pt x="1321170" y="190500"/>
                </a:lnTo>
                <a:moveTo>
                  <a:pt x="1313698" y="123265"/>
                </a:moveTo>
                <a:cubicBezTo>
                  <a:pt x="1336114" y="138206"/>
                  <a:pt x="1343586" y="168088"/>
                  <a:pt x="1321170" y="190500"/>
                </a:cubicBezTo>
                <a:moveTo>
                  <a:pt x="1164254" y="11206"/>
                </a:moveTo>
                <a:lnTo>
                  <a:pt x="1313698" y="123265"/>
                </a:lnTo>
                <a:moveTo>
                  <a:pt x="1104476" y="11206"/>
                </a:moveTo>
                <a:cubicBezTo>
                  <a:pt x="1119420" y="-3735"/>
                  <a:pt x="1149309" y="-3735"/>
                  <a:pt x="1164254" y="11206"/>
                </a:cubicBezTo>
                <a:moveTo>
                  <a:pt x="977449" y="108324"/>
                </a:moveTo>
                <a:lnTo>
                  <a:pt x="1104476" y="11206"/>
                </a:lnTo>
                <a:moveTo>
                  <a:pt x="917671" y="108324"/>
                </a:moveTo>
                <a:cubicBezTo>
                  <a:pt x="932615" y="123265"/>
                  <a:pt x="962504" y="123265"/>
                  <a:pt x="977449" y="108324"/>
                </a:cubicBezTo>
                <a:moveTo>
                  <a:pt x="790644" y="18676"/>
                </a:moveTo>
                <a:lnTo>
                  <a:pt x="917671" y="108324"/>
                </a:lnTo>
                <a:moveTo>
                  <a:pt x="730866" y="18676"/>
                </a:moveTo>
                <a:cubicBezTo>
                  <a:pt x="745811" y="3735"/>
                  <a:pt x="775699" y="3735"/>
                  <a:pt x="790644" y="18676"/>
                </a:cubicBezTo>
                <a:moveTo>
                  <a:pt x="603839" y="108324"/>
                </a:moveTo>
                <a:lnTo>
                  <a:pt x="730866" y="18676"/>
                </a:lnTo>
                <a:moveTo>
                  <a:pt x="544061" y="108324"/>
                </a:moveTo>
                <a:cubicBezTo>
                  <a:pt x="559006" y="123265"/>
                  <a:pt x="588894" y="123265"/>
                  <a:pt x="603839" y="108324"/>
                </a:cubicBezTo>
                <a:moveTo>
                  <a:pt x="417034" y="18676"/>
                </a:moveTo>
                <a:lnTo>
                  <a:pt x="544061" y="108324"/>
                </a:lnTo>
                <a:moveTo>
                  <a:pt x="357256" y="18676"/>
                </a:moveTo>
                <a:cubicBezTo>
                  <a:pt x="372201" y="3735"/>
                  <a:pt x="394617" y="3735"/>
                  <a:pt x="417034" y="18676"/>
                </a:cubicBezTo>
                <a:moveTo>
                  <a:pt x="230229" y="115794"/>
                </a:moveTo>
                <a:lnTo>
                  <a:pt x="357256" y="18676"/>
                </a:lnTo>
                <a:moveTo>
                  <a:pt x="170451" y="115794"/>
                </a:moveTo>
                <a:cubicBezTo>
                  <a:pt x="185396" y="130735"/>
                  <a:pt x="215284" y="130735"/>
                  <a:pt x="230229" y="115794"/>
                </a:cubicBezTo>
                <a:moveTo>
                  <a:pt x="88257" y="56029"/>
                </a:moveTo>
                <a:lnTo>
                  <a:pt x="170451" y="115794"/>
                </a:lnTo>
                <a:moveTo>
                  <a:pt x="13535" y="63500"/>
                </a:moveTo>
                <a:cubicBezTo>
                  <a:pt x="28479" y="41088"/>
                  <a:pt x="58368" y="33618"/>
                  <a:pt x="88257" y="56029"/>
                </a:cubicBezTo>
                <a:moveTo>
                  <a:pt x="21007" y="138206"/>
                </a:moveTo>
                <a:cubicBezTo>
                  <a:pt x="-1409" y="123265"/>
                  <a:pt x="-8882" y="85912"/>
                  <a:pt x="13535" y="63500"/>
                </a:cubicBezTo>
              </a:path>
            </a:pathLst>
          </a:custGeom>
          <a:noFill/>
          <a:ln w="12702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" name="EFFECT">
            <a:extLst>
              <a:ext uri="{FF2B5EF4-FFF2-40B4-BE49-F238E27FC236}">
                <a16:creationId xmlns:a16="http://schemas.microsoft.com/office/drawing/2014/main" id="{27743ED4-D1E9-476B-87CF-DB7D1A481F72}"/>
              </a:ext>
            </a:extLst>
          </p:cNvPr>
          <p:cNvSpPr/>
          <p:nvPr/>
        </p:nvSpPr>
        <p:spPr>
          <a:xfrm>
            <a:off x="7964599" y="885246"/>
            <a:ext cx="343721" cy="343647"/>
          </a:xfrm>
          <a:custGeom>
            <a:avLst/>
            <a:gdLst>
              <a:gd name="connsiteX0" fmla="*/ 343721 w 343721"/>
              <a:gd name="connsiteY0" fmla="*/ 171824 h 343647"/>
              <a:gd name="connsiteX1" fmla="*/ 171861 w 343721"/>
              <a:gd name="connsiteY1" fmla="*/ 343647 h 343647"/>
              <a:gd name="connsiteX2" fmla="*/ 0 w 343721"/>
              <a:gd name="connsiteY2" fmla="*/ 171824 h 343647"/>
              <a:gd name="connsiteX3" fmla="*/ 171861 w 343721"/>
              <a:gd name="connsiteY3" fmla="*/ 0 h 343647"/>
              <a:gd name="connsiteX4" fmla="*/ 343721 w 343721"/>
              <a:gd name="connsiteY4" fmla="*/ 171824 h 343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3721" h="343647">
                <a:moveTo>
                  <a:pt x="343721" y="171824"/>
                </a:moveTo>
                <a:cubicBezTo>
                  <a:pt x="343721" y="268941"/>
                  <a:pt x="268999" y="343647"/>
                  <a:pt x="171861" y="343647"/>
                </a:cubicBezTo>
                <a:cubicBezTo>
                  <a:pt x="82194" y="343647"/>
                  <a:pt x="0" y="268941"/>
                  <a:pt x="0" y="171824"/>
                </a:cubicBezTo>
                <a:cubicBezTo>
                  <a:pt x="0" y="74706"/>
                  <a:pt x="82194" y="0"/>
                  <a:pt x="171861" y="0"/>
                </a:cubicBezTo>
                <a:cubicBezTo>
                  <a:pt x="268999" y="0"/>
                  <a:pt x="343721" y="74706"/>
                  <a:pt x="343721" y="171824"/>
                </a:cubicBezTo>
              </a:path>
            </a:pathLst>
          </a:custGeom>
          <a:noFill/>
          <a:ln w="12702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8" name="EFFECT">
            <a:extLst>
              <a:ext uri="{FF2B5EF4-FFF2-40B4-BE49-F238E27FC236}">
                <a16:creationId xmlns:a16="http://schemas.microsoft.com/office/drawing/2014/main" id="{7341DAAD-5675-4EF0-B54D-21C4367F1D06}"/>
              </a:ext>
            </a:extLst>
          </p:cNvPr>
          <p:cNvSpPr/>
          <p:nvPr/>
        </p:nvSpPr>
        <p:spPr>
          <a:xfrm>
            <a:off x="6146713" y="3549462"/>
            <a:ext cx="1840546" cy="350264"/>
          </a:xfrm>
          <a:custGeom>
            <a:avLst/>
            <a:gdLst>
              <a:gd name="connsiteX0" fmla="*/ 170451 w 1334704"/>
              <a:gd name="connsiteY0" fmla="*/ 242794 h 254000"/>
              <a:gd name="connsiteX1" fmla="*/ 21007 w 1334704"/>
              <a:gd name="connsiteY1" fmla="*/ 138206 h 254000"/>
              <a:gd name="connsiteX2" fmla="*/ 230229 w 1334704"/>
              <a:gd name="connsiteY2" fmla="*/ 242794 h 254000"/>
              <a:gd name="connsiteX3" fmla="*/ 170451 w 1334704"/>
              <a:gd name="connsiteY3" fmla="*/ 242794 h 254000"/>
              <a:gd name="connsiteX4" fmla="*/ 357256 w 1334704"/>
              <a:gd name="connsiteY4" fmla="*/ 153147 h 254000"/>
              <a:gd name="connsiteX5" fmla="*/ 230229 w 1334704"/>
              <a:gd name="connsiteY5" fmla="*/ 242794 h 254000"/>
              <a:gd name="connsiteX6" fmla="*/ 417034 w 1334704"/>
              <a:gd name="connsiteY6" fmla="*/ 153147 h 254000"/>
              <a:gd name="connsiteX7" fmla="*/ 357256 w 1334704"/>
              <a:gd name="connsiteY7" fmla="*/ 153147 h 254000"/>
              <a:gd name="connsiteX8" fmla="*/ 544061 w 1334704"/>
              <a:gd name="connsiteY8" fmla="*/ 242794 h 254000"/>
              <a:gd name="connsiteX9" fmla="*/ 417034 w 1334704"/>
              <a:gd name="connsiteY9" fmla="*/ 153147 h 254000"/>
              <a:gd name="connsiteX10" fmla="*/ 603839 w 1334704"/>
              <a:gd name="connsiteY10" fmla="*/ 242794 h 254000"/>
              <a:gd name="connsiteX11" fmla="*/ 544061 w 1334704"/>
              <a:gd name="connsiteY11" fmla="*/ 242794 h 254000"/>
              <a:gd name="connsiteX12" fmla="*/ 730866 w 1334704"/>
              <a:gd name="connsiteY12" fmla="*/ 145676 h 254000"/>
              <a:gd name="connsiteX13" fmla="*/ 603839 w 1334704"/>
              <a:gd name="connsiteY13" fmla="*/ 242794 h 254000"/>
              <a:gd name="connsiteX14" fmla="*/ 790644 w 1334704"/>
              <a:gd name="connsiteY14" fmla="*/ 145676 h 254000"/>
              <a:gd name="connsiteX15" fmla="*/ 730866 w 1334704"/>
              <a:gd name="connsiteY15" fmla="*/ 145676 h 254000"/>
              <a:gd name="connsiteX16" fmla="*/ 917671 w 1334704"/>
              <a:gd name="connsiteY16" fmla="*/ 242794 h 254000"/>
              <a:gd name="connsiteX17" fmla="*/ 790644 w 1334704"/>
              <a:gd name="connsiteY17" fmla="*/ 145676 h 254000"/>
              <a:gd name="connsiteX18" fmla="*/ 977449 w 1334704"/>
              <a:gd name="connsiteY18" fmla="*/ 235324 h 254000"/>
              <a:gd name="connsiteX19" fmla="*/ 917671 w 1334704"/>
              <a:gd name="connsiteY19" fmla="*/ 242794 h 254000"/>
              <a:gd name="connsiteX20" fmla="*/ 1104476 w 1334704"/>
              <a:gd name="connsiteY20" fmla="*/ 145676 h 254000"/>
              <a:gd name="connsiteX21" fmla="*/ 977449 w 1334704"/>
              <a:gd name="connsiteY21" fmla="*/ 235324 h 254000"/>
              <a:gd name="connsiteX22" fmla="*/ 1164254 w 1334704"/>
              <a:gd name="connsiteY22" fmla="*/ 145676 h 254000"/>
              <a:gd name="connsiteX23" fmla="*/ 1104476 w 1334704"/>
              <a:gd name="connsiteY23" fmla="*/ 145676 h 254000"/>
              <a:gd name="connsiteX24" fmla="*/ 1246448 w 1334704"/>
              <a:gd name="connsiteY24" fmla="*/ 205441 h 254000"/>
              <a:gd name="connsiteX25" fmla="*/ 1164254 w 1334704"/>
              <a:gd name="connsiteY25" fmla="*/ 145676 h 254000"/>
              <a:gd name="connsiteX26" fmla="*/ 1321170 w 1334704"/>
              <a:gd name="connsiteY26" fmla="*/ 190500 h 254000"/>
              <a:gd name="connsiteX27" fmla="*/ 1246448 w 1334704"/>
              <a:gd name="connsiteY27" fmla="*/ 205441 h 254000"/>
              <a:gd name="connsiteX28" fmla="*/ 1321170 w 1334704"/>
              <a:gd name="connsiteY28" fmla="*/ 190500 h 254000"/>
              <a:gd name="connsiteX29" fmla="*/ 1321170 w 1334704"/>
              <a:gd name="connsiteY29" fmla="*/ 190500 h 254000"/>
              <a:gd name="connsiteX30" fmla="*/ 1313698 w 1334704"/>
              <a:gd name="connsiteY30" fmla="*/ 123265 h 254000"/>
              <a:gd name="connsiteX31" fmla="*/ 1321170 w 1334704"/>
              <a:gd name="connsiteY31" fmla="*/ 190500 h 254000"/>
              <a:gd name="connsiteX32" fmla="*/ 1164254 w 1334704"/>
              <a:gd name="connsiteY32" fmla="*/ 11206 h 254000"/>
              <a:gd name="connsiteX33" fmla="*/ 1313698 w 1334704"/>
              <a:gd name="connsiteY33" fmla="*/ 123265 h 254000"/>
              <a:gd name="connsiteX34" fmla="*/ 1104476 w 1334704"/>
              <a:gd name="connsiteY34" fmla="*/ 11206 h 254000"/>
              <a:gd name="connsiteX35" fmla="*/ 1164254 w 1334704"/>
              <a:gd name="connsiteY35" fmla="*/ 11206 h 254000"/>
              <a:gd name="connsiteX36" fmla="*/ 977449 w 1334704"/>
              <a:gd name="connsiteY36" fmla="*/ 108324 h 254000"/>
              <a:gd name="connsiteX37" fmla="*/ 1104476 w 1334704"/>
              <a:gd name="connsiteY37" fmla="*/ 11206 h 254000"/>
              <a:gd name="connsiteX38" fmla="*/ 917671 w 1334704"/>
              <a:gd name="connsiteY38" fmla="*/ 108324 h 254000"/>
              <a:gd name="connsiteX39" fmla="*/ 977449 w 1334704"/>
              <a:gd name="connsiteY39" fmla="*/ 108324 h 254000"/>
              <a:gd name="connsiteX40" fmla="*/ 790644 w 1334704"/>
              <a:gd name="connsiteY40" fmla="*/ 18676 h 254000"/>
              <a:gd name="connsiteX41" fmla="*/ 917671 w 1334704"/>
              <a:gd name="connsiteY41" fmla="*/ 108324 h 254000"/>
              <a:gd name="connsiteX42" fmla="*/ 730866 w 1334704"/>
              <a:gd name="connsiteY42" fmla="*/ 18676 h 254000"/>
              <a:gd name="connsiteX43" fmla="*/ 790644 w 1334704"/>
              <a:gd name="connsiteY43" fmla="*/ 18676 h 254000"/>
              <a:gd name="connsiteX44" fmla="*/ 603839 w 1334704"/>
              <a:gd name="connsiteY44" fmla="*/ 108324 h 254000"/>
              <a:gd name="connsiteX45" fmla="*/ 730866 w 1334704"/>
              <a:gd name="connsiteY45" fmla="*/ 18676 h 254000"/>
              <a:gd name="connsiteX46" fmla="*/ 544061 w 1334704"/>
              <a:gd name="connsiteY46" fmla="*/ 108324 h 254000"/>
              <a:gd name="connsiteX47" fmla="*/ 603839 w 1334704"/>
              <a:gd name="connsiteY47" fmla="*/ 108324 h 254000"/>
              <a:gd name="connsiteX48" fmla="*/ 417034 w 1334704"/>
              <a:gd name="connsiteY48" fmla="*/ 18676 h 254000"/>
              <a:gd name="connsiteX49" fmla="*/ 544061 w 1334704"/>
              <a:gd name="connsiteY49" fmla="*/ 108324 h 254000"/>
              <a:gd name="connsiteX50" fmla="*/ 357256 w 1334704"/>
              <a:gd name="connsiteY50" fmla="*/ 18676 h 254000"/>
              <a:gd name="connsiteX51" fmla="*/ 417034 w 1334704"/>
              <a:gd name="connsiteY51" fmla="*/ 18676 h 254000"/>
              <a:gd name="connsiteX52" fmla="*/ 230229 w 1334704"/>
              <a:gd name="connsiteY52" fmla="*/ 115794 h 254000"/>
              <a:gd name="connsiteX53" fmla="*/ 357256 w 1334704"/>
              <a:gd name="connsiteY53" fmla="*/ 18676 h 254000"/>
              <a:gd name="connsiteX54" fmla="*/ 170451 w 1334704"/>
              <a:gd name="connsiteY54" fmla="*/ 115794 h 254000"/>
              <a:gd name="connsiteX55" fmla="*/ 230229 w 1334704"/>
              <a:gd name="connsiteY55" fmla="*/ 115794 h 254000"/>
              <a:gd name="connsiteX56" fmla="*/ 88257 w 1334704"/>
              <a:gd name="connsiteY56" fmla="*/ 56029 h 254000"/>
              <a:gd name="connsiteX57" fmla="*/ 170451 w 1334704"/>
              <a:gd name="connsiteY57" fmla="*/ 115794 h 254000"/>
              <a:gd name="connsiteX58" fmla="*/ 13535 w 1334704"/>
              <a:gd name="connsiteY58" fmla="*/ 63500 h 254000"/>
              <a:gd name="connsiteX59" fmla="*/ 88257 w 1334704"/>
              <a:gd name="connsiteY59" fmla="*/ 56029 h 254000"/>
              <a:gd name="connsiteX60" fmla="*/ 21007 w 1334704"/>
              <a:gd name="connsiteY60" fmla="*/ 138206 h 254000"/>
              <a:gd name="connsiteX61" fmla="*/ 13535 w 1334704"/>
              <a:gd name="connsiteY61" fmla="*/ 63500 h 25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</a:cxnLst>
            <a:rect l="l" t="t" r="r" b="b"/>
            <a:pathLst>
              <a:path w="1334704" h="254000">
                <a:moveTo>
                  <a:pt x="170451" y="242794"/>
                </a:moveTo>
                <a:lnTo>
                  <a:pt x="21007" y="138206"/>
                </a:lnTo>
                <a:moveTo>
                  <a:pt x="230229" y="242794"/>
                </a:moveTo>
                <a:cubicBezTo>
                  <a:pt x="215284" y="257735"/>
                  <a:pt x="185396" y="257735"/>
                  <a:pt x="170451" y="242794"/>
                </a:cubicBezTo>
                <a:moveTo>
                  <a:pt x="357256" y="153147"/>
                </a:moveTo>
                <a:lnTo>
                  <a:pt x="230229" y="242794"/>
                </a:lnTo>
                <a:moveTo>
                  <a:pt x="417034" y="153147"/>
                </a:moveTo>
                <a:cubicBezTo>
                  <a:pt x="402089" y="138206"/>
                  <a:pt x="372201" y="138206"/>
                  <a:pt x="357256" y="153147"/>
                </a:cubicBezTo>
                <a:moveTo>
                  <a:pt x="544061" y="242794"/>
                </a:moveTo>
                <a:lnTo>
                  <a:pt x="417034" y="153147"/>
                </a:lnTo>
                <a:moveTo>
                  <a:pt x="603839" y="242794"/>
                </a:moveTo>
                <a:cubicBezTo>
                  <a:pt x="588894" y="257735"/>
                  <a:pt x="559006" y="257735"/>
                  <a:pt x="544061" y="242794"/>
                </a:cubicBezTo>
                <a:moveTo>
                  <a:pt x="730866" y="145676"/>
                </a:moveTo>
                <a:lnTo>
                  <a:pt x="603839" y="242794"/>
                </a:lnTo>
                <a:moveTo>
                  <a:pt x="790644" y="145676"/>
                </a:moveTo>
                <a:cubicBezTo>
                  <a:pt x="775699" y="130735"/>
                  <a:pt x="745811" y="130735"/>
                  <a:pt x="730866" y="145676"/>
                </a:cubicBezTo>
                <a:moveTo>
                  <a:pt x="917671" y="242794"/>
                </a:moveTo>
                <a:lnTo>
                  <a:pt x="790644" y="145676"/>
                </a:lnTo>
                <a:moveTo>
                  <a:pt x="977449" y="235324"/>
                </a:moveTo>
                <a:cubicBezTo>
                  <a:pt x="962504" y="250265"/>
                  <a:pt x="932615" y="250265"/>
                  <a:pt x="917671" y="242794"/>
                </a:cubicBezTo>
                <a:moveTo>
                  <a:pt x="1104476" y="145676"/>
                </a:moveTo>
                <a:lnTo>
                  <a:pt x="977449" y="235324"/>
                </a:lnTo>
                <a:moveTo>
                  <a:pt x="1164254" y="145676"/>
                </a:moveTo>
                <a:cubicBezTo>
                  <a:pt x="1149309" y="130735"/>
                  <a:pt x="1119420" y="130735"/>
                  <a:pt x="1104476" y="145676"/>
                </a:cubicBezTo>
                <a:moveTo>
                  <a:pt x="1246448" y="205441"/>
                </a:moveTo>
                <a:lnTo>
                  <a:pt x="1164254" y="145676"/>
                </a:lnTo>
                <a:moveTo>
                  <a:pt x="1321170" y="190500"/>
                </a:moveTo>
                <a:cubicBezTo>
                  <a:pt x="1306225" y="220382"/>
                  <a:pt x="1276337" y="220382"/>
                  <a:pt x="1246448" y="205441"/>
                </a:cubicBezTo>
                <a:moveTo>
                  <a:pt x="1321170" y="190500"/>
                </a:moveTo>
                <a:lnTo>
                  <a:pt x="1321170" y="190500"/>
                </a:lnTo>
                <a:moveTo>
                  <a:pt x="1313698" y="123265"/>
                </a:moveTo>
                <a:cubicBezTo>
                  <a:pt x="1336114" y="138206"/>
                  <a:pt x="1343586" y="168088"/>
                  <a:pt x="1321170" y="190500"/>
                </a:cubicBezTo>
                <a:moveTo>
                  <a:pt x="1164254" y="11206"/>
                </a:moveTo>
                <a:lnTo>
                  <a:pt x="1313698" y="123265"/>
                </a:lnTo>
                <a:moveTo>
                  <a:pt x="1104476" y="11206"/>
                </a:moveTo>
                <a:cubicBezTo>
                  <a:pt x="1119420" y="-3735"/>
                  <a:pt x="1149309" y="-3735"/>
                  <a:pt x="1164254" y="11206"/>
                </a:cubicBezTo>
                <a:moveTo>
                  <a:pt x="977449" y="108324"/>
                </a:moveTo>
                <a:lnTo>
                  <a:pt x="1104476" y="11206"/>
                </a:lnTo>
                <a:moveTo>
                  <a:pt x="917671" y="108324"/>
                </a:moveTo>
                <a:cubicBezTo>
                  <a:pt x="932615" y="123265"/>
                  <a:pt x="962504" y="123265"/>
                  <a:pt x="977449" y="108324"/>
                </a:cubicBezTo>
                <a:moveTo>
                  <a:pt x="790644" y="18676"/>
                </a:moveTo>
                <a:lnTo>
                  <a:pt x="917671" y="108324"/>
                </a:lnTo>
                <a:moveTo>
                  <a:pt x="730866" y="18676"/>
                </a:moveTo>
                <a:cubicBezTo>
                  <a:pt x="745811" y="3735"/>
                  <a:pt x="775699" y="3735"/>
                  <a:pt x="790644" y="18676"/>
                </a:cubicBezTo>
                <a:moveTo>
                  <a:pt x="603839" y="108324"/>
                </a:moveTo>
                <a:lnTo>
                  <a:pt x="730866" y="18676"/>
                </a:lnTo>
                <a:moveTo>
                  <a:pt x="544061" y="108324"/>
                </a:moveTo>
                <a:cubicBezTo>
                  <a:pt x="559006" y="123265"/>
                  <a:pt x="588894" y="123265"/>
                  <a:pt x="603839" y="108324"/>
                </a:cubicBezTo>
                <a:moveTo>
                  <a:pt x="417034" y="18676"/>
                </a:moveTo>
                <a:lnTo>
                  <a:pt x="544061" y="108324"/>
                </a:lnTo>
                <a:moveTo>
                  <a:pt x="357256" y="18676"/>
                </a:moveTo>
                <a:cubicBezTo>
                  <a:pt x="372201" y="3735"/>
                  <a:pt x="394617" y="3735"/>
                  <a:pt x="417034" y="18676"/>
                </a:cubicBezTo>
                <a:moveTo>
                  <a:pt x="230229" y="115794"/>
                </a:moveTo>
                <a:lnTo>
                  <a:pt x="357256" y="18676"/>
                </a:lnTo>
                <a:moveTo>
                  <a:pt x="170451" y="115794"/>
                </a:moveTo>
                <a:cubicBezTo>
                  <a:pt x="185396" y="130735"/>
                  <a:pt x="215284" y="130735"/>
                  <a:pt x="230229" y="115794"/>
                </a:cubicBezTo>
                <a:moveTo>
                  <a:pt x="88257" y="56029"/>
                </a:moveTo>
                <a:lnTo>
                  <a:pt x="170451" y="115794"/>
                </a:lnTo>
                <a:moveTo>
                  <a:pt x="13535" y="63500"/>
                </a:moveTo>
                <a:cubicBezTo>
                  <a:pt x="28479" y="41088"/>
                  <a:pt x="58368" y="33618"/>
                  <a:pt x="88257" y="56029"/>
                </a:cubicBezTo>
                <a:moveTo>
                  <a:pt x="21007" y="138206"/>
                </a:moveTo>
                <a:cubicBezTo>
                  <a:pt x="-1409" y="123265"/>
                  <a:pt x="-8882" y="85912"/>
                  <a:pt x="13535" y="63500"/>
                </a:cubicBezTo>
              </a:path>
            </a:pathLst>
          </a:custGeom>
          <a:noFill/>
          <a:ln w="12702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" name="EFFECT">
            <a:extLst>
              <a:ext uri="{FF2B5EF4-FFF2-40B4-BE49-F238E27FC236}">
                <a16:creationId xmlns:a16="http://schemas.microsoft.com/office/drawing/2014/main" id="{F35680EB-2675-420C-830D-8ADB7F3722B3}"/>
              </a:ext>
            </a:extLst>
          </p:cNvPr>
          <p:cNvSpPr/>
          <p:nvPr/>
        </p:nvSpPr>
        <p:spPr>
          <a:xfrm>
            <a:off x="257074" y="4037465"/>
            <a:ext cx="343721" cy="343647"/>
          </a:xfrm>
          <a:custGeom>
            <a:avLst/>
            <a:gdLst>
              <a:gd name="connsiteX0" fmla="*/ 343721 w 343721"/>
              <a:gd name="connsiteY0" fmla="*/ 171824 h 343647"/>
              <a:gd name="connsiteX1" fmla="*/ 171861 w 343721"/>
              <a:gd name="connsiteY1" fmla="*/ 343647 h 343647"/>
              <a:gd name="connsiteX2" fmla="*/ 0 w 343721"/>
              <a:gd name="connsiteY2" fmla="*/ 171824 h 343647"/>
              <a:gd name="connsiteX3" fmla="*/ 171861 w 343721"/>
              <a:gd name="connsiteY3" fmla="*/ 0 h 343647"/>
              <a:gd name="connsiteX4" fmla="*/ 343721 w 343721"/>
              <a:gd name="connsiteY4" fmla="*/ 171824 h 343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3721" h="343647">
                <a:moveTo>
                  <a:pt x="343721" y="171824"/>
                </a:moveTo>
                <a:cubicBezTo>
                  <a:pt x="343721" y="268941"/>
                  <a:pt x="268999" y="343647"/>
                  <a:pt x="171861" y="343647"/>
                </a:cubicBezTo>
                <a:cubicBezTo>
                  <a:pt x="82194" y="343647"/>
                  <a:pt x="0" y="268941"/>
                  <a:pt x="0" y="171824"/>
                </a:cubicBezTo>
                <a:cubicBezTo>
                  <a:pt x="0" y="74706"/>
                  <a:pt x="82194" y="0"/>
                  <a:pt x="171861" y="0"/>
                </a:cubicBezTo>
                <a:cubicBezTo>
                  <a:pt x="268999" y="0"/>
                  <a:pt x="343721" y="74706"/>
                  <a:pt x="343721" y="171824"/>
                </a:cubicBezTo>
              </a:path>
            </a:pathLst>
          </a:custGeom>
          <a:noFill/>
          <a:ln w="12702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124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Click="0" advTm="0">
        <p14:flythrough dir="out"/>
      </p:transition>
    </mc:Choice>
    <mc:Fallback xmlns="">
      <p:transition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3500" fill="hold"/>
                                        <p:tgtEl>
                                          <p:spTgt spid="24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3500" fill="hold"/>
                                        <p:tgtEl>
                                          <p:spTgt spid="19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6" dur="3500" fill="hold"/>
                                        <p:tgtEl>
                                          <p:spTgt spid="20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8" dur="3500" fill="hold"/>
                                        <p:tgtEl>
                                          <p:spTgt spid="18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5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5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5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5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8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0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" presetClass="entr" presetSubtype="1" decel="100000" fill="hold" grpId="0" nodeType="withEffect">
                                  <p:stCondLst>
                                    <p:cond delay="7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10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10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63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-2.59259E-6 L 0.10348 -2.59259E-6 " pathEditMode="relative" rAng="0" ptsTypes="AA">
                                      <p:cBhvr>
                                        <p:cTn id="75" dur="7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174" y="0"/>
                                    </p:animMotion>
                                  </p:childTnLst>
                                </p:cTn>
                              </p:par>
                              <p:par>
                                <p:cTn id="76" presetID="49" presetClass="entr" presetSubtype="0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42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4.44444E-6 L 0.05955 -0.13396 " pathEditMode="relative" rAng="0" ptsTypes="AA">
                                      <p:cBhvr>
                                        <p:cTn id="83" dur="7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69" y="-6698"/>
                                    </p:animMotion>
                                  </p:childTnLst>
                                </p:cTn>
                              </p:par>
                              <p:par>
                                <p:cTn id="84" presetID="22" presetClass="entr" presetSubtype="2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6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63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-4.07407E-6 L -0.13732 -4.07407E-6 " pathEditMode="relative" rAng="0" ptsTypes="AA">
                                      <p:cBhvr>
                                        <p:cTn id="88" dur="7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875" y="0"/>
                                    </p:animMotion>
                                  </p:childTnLst>
                                </p:cTn>
                              </p:par>
                              <p:par>
                                <p:cTn id="89" presetID="49" presetClass="entr" presetSubtype="0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42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1.23457E-7 L -0.0224 -0.27809 " pathEditMode="relative" rAng="0" ptsTypes="AA">
                                      <p:cBhvr>
                                        <p:cTn id="96" dur="7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28" y="-1392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4" grpId="0" animBg="1"/>
      <p:bldP spid="24" grpId="1" animBg="1"/>
      <p:bldGraphic spid="25" grpId="0">
        <p:bldSub>
          <a:bldChart bld="series"/>
        </p:bldSub>
      </p:bldGraphic>
      <p:bldP spid="26" grpId="0" build="p"/>
      <p:bldP spid="27" grpId="0" build="p"/>
      <p:bldP spid="28" grpId="0" build="p"/>
      <p:bldP spid="29" grpId="0" animBg="1"/>
      <p:bldP spid="36" grpId="0" animBg="1"/>
      <p:bldP spid="36" grpId="1" animBg="1"/>
      <p:bldP spid="37" grpId="0" animBg="1"/>
      <p:bldP spid="37" grpId="1" animBg="1"/>
      <p:bldP spid="38" grpId="0" animBg="1"/>
      <p:bldP spid="38" grpId="1" animBg="1"/>
      <p:bldP spid="39" grpId="0" animBg="1"/>
      <p:bldP spid="39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IMAGE">
            <a:extLst>
              <a:ext uri="{FF2B5EF4-FFF2-40B4-BE49-F238E27FC236}">
                <a16:creationId xmlns:a16="http://schemas.microsoft.com/office/drawing/2014/main" id="{A9FC920A-25ED-4409-AE1C-C6B2E7846FAB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r:embed="rId3">
              <a:grayscl/>
            </a:blip>
            <a:srcRect/>
            <a:stretch>
              <a:fillRect t="-16713" b="-1671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COLOR">
            <a:extLst>
              <a:ext uri="{FF2B5EF4-FFF2-40B4-BE49-F238E27FC236}">
                <a16:creationId xmlns:a16="http://schemas.microsoft.com/office/drawing/2014/main" id="{C58074BD-DC6F-428F-B868-E4094A40CADD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E6D6B8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SHAPE">
            <a:extLst>
              <a:ext uri="{FF2B5EF4-FFF2-40B4-BE49-F238E27FC236}">
                <a16:creationId xmlns:a16="http://schemas.microsoft.com/office/drawing/2014/main" id="{FCE0C6E1-9FD3-4CDA-92A1-D006A3F371E1}"/>
              </a:ext>
            </a:extLst>
          </p:cNvPr>
          <p:cNvSpPr/>
          <p:nvPr/>
        </p:nvSpPr>
        <p:spPr>
          <a:xfrm>
            <a:off x="-1" y="2160356"/>
            <a:ext cx="6803362" cy="3010615"/>
          </a:xfrm>
          <a:custGeom>
            <a:avLst/>
            <a:gdLst>
              <a:gd name="connsiteX0" fmla="*/ 5765535 w 8234837"/>
              <a:gd name="connsiteY0" fmla="*/ 1268336 h 3644070"/>
              <a:gd name="connsiteX1" fmla="*/ 2006069 w 8234837"/>
              <a:gd name="connsiteY1" fmla="*/ 2030870 h 3644070"/>
              <a:gd name="connsiteX2" fmla="*/ 2258742 w 8234837"/>
              <a:gd name="connsiteY2" fmla="*/ 0 h 3644070"/>
              <a:gd name="connsiteX3" fmla="*/ 0 w 8234837"/>
              <a:gd name="connsiteY3" fmla="*/ 593934 h 3644070"/>
              <a:gd name="connsiteX4" fmla="*/ 0 w 8234837"/>
              <a:gd name="connsiteY4" fmla="*/ 3644071 h 3644070"/>
              <a:gd name="connsiteX5" fmla="*/ 8234837 w 8234837"/>
              <a:gd name="connsiteY5" fmla="*/ 3644071 h 3644070"/>
              <a:gd name="connsiteX6" fmla="*/ 5765535 w 8234837"/>
              <a:gd name="connsiteY6" fmla="*/ 1268336 h 3644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234837" h="3644070">
                <a:moveTo>
                  <a:pt x="5765535" y="1268336"/>
                </a:moveTo>
                <a:cubicBezTo>
                  <a:pt x="4061907" y="1065249"/>
                  <a:pt x="2871282" y="3073128"/>
                  <a:pt x="2006069" y="2030870"/>
                </a:cubicBezTo>
                <a:cubicBezTo>
                  <a:pt x="1144685" y="988612"/>
                  <a:pt x="2258742" y="0"/>
                  <a:pt x="2258742" y="0"/>
                </a:cubicBezTo>
                <a:lnTo>
                  <a:pt x="0" y="593934"/>
                </a:lnTo>
                <a:lnTo>
                  <a:pt x="0" y="3644071"/>
                </a:lnTo>
                <a:lnTo>
                  <a:pt x="8234837" y="3644071"/>
                </a:lnTo>
                <a:cubicBezTo>
                  <a:pt x="7936224" y="2329753"/>
                  <a:pt x="6940846" y="1410114"/>
                  <a:pt x="5765535" y="1268336"/>
                </a:cubicBezTo>
                <a:close/>
              </a:path>
            </a:pathLst>
          </a:custGeom>
          <a:gradFill flip="none" rotWithShape="1">
            <a:gsLst>
              <a:gs pos="0">
                <a:srgbClr val="DBC399"/>
              </a:gs>
              <a:gs pos="100000">
                <a:srgbClr val="D3B683">
                  <a:alpha val="31000"/>
                </a:srgbClr>
              </a:gs>
            </a:gsLst>
            <a:lin ang="5400000" scaled="1"/>
            <a:tileRect/>
          </a:gradFill>
          <a:ln w="382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" name="SHAPE">
            <a:extLst>
              <a:ext uri="{FF2B5EF4-FFF2-40B4-BE49-F238E27FC236}">
                <a16:creationId xmlns:a16="http://schemas.microsoft.com/office/drawing/2014/main" id="{BC03BBDD-9C9D-4B2A-BF63-4C7F269F9656}"/>
              </a:ext>
            </a:extLst>
          </p:cNvPr>
          <p:cNvSpPr/>
          <p:nvPr/>
        </p:nvSpPr>
        <p:spPr>
          <a:xfrm>
            <a:off x="0" y="-1"/>
            <a:ext cx="3048000" cy="5161815"/>
          </a:xfrm>
          <a:custGeom>
            <a:avLst/>
            <a:gdLst>
              <a:gd name="connsiteX0" fmla="*/ 1722769 w 3751486"/>
              <a:gd name="connsiteY0" fmla="*/ 6353175 h 6353175"/>
              <a:gd name="connsiteX1" fmla="*/ 1496895 w 3751486"/>
              <a:gd name="connsiteY1" fmla="*/ 4893248 h 6353175"/>
              <a:gd name="connsiteX2" fmla="*/ 1244222 w 3751486"/>
              <a:gd name="connsiteY2" fmla="*/ 3291543 h 6353175"/>
              <a:gd name="connsiteX3" fmla="*/ 3300060 w 3751486"/>
              <a:gd name="connsiteY3" fmla="*/ 3011819 h 6353175"/>
              <a:gd name="connsiteX4" fmla="*/ 3326859 w 3751486"/>
              <a:gd name="connsiteY4" fmla="*/ 1030762 h 6353175"/>
              <a:gd name="connsiteX5" fmla="*/ 3541248 w 3751486"/>
              <a:gd name="connsiteY5" fmla="*/ 0 h 6353175"/>
              <a:gd name="connsiteX6" fmla="*/ 0 w 3751486"/>
              <a:gd name="connsiteY6" fmla="*/ 0 h 6353175"/>
              <a:gd name="connsiteX7" fmla="*/ 0 w 3751486"/>
              <a:gd name="connsiteY7" fmla="*/ 6353175 h 6353175"/>
              <a:gd name="connsiteX8" fmla="*/ 1722769 w 3751486"/>
              <a:gd name="connsiteY8" fmla="*/ 6353175 h 6353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51486" h="6353175">
                <a:moveTo>
                  <a:pt x="1722769" y="6353175"/>
                </a:moveTo>
                <a:cubicBezTo>
                  <a:pt x="2025211" y="5801392"/>
                  <a:pt x="1845277" y="5146149"/>
                  <a:pt x="1496895" y="4893248"/>
                </a:cubicBezTo>
                <a:cubicBezTo>
                  <a:pt x="937952" y="4487074"/>
                  <a:pt x="635510" y="3724539"/>
                  <a:pt x="1244222" y="3291543"/>
                </a:cubicBezTo>
                <a:cubicBezTo>
                  <a:pt x="1852934" y="2858546"/>
                  <a:pt x="2557355" y="3575098"/>
                  <a:pt x="3300060" y="3011819"/>
                </a:cubicBezTo>
                <a:cubicBezTo>
                  <a:pt x="4023624" y="2463867"/>
                  <a:pt x="3759466" y="1816288"/>
                  <a:pt x="3326859" y="1030762"/>
                </a:cubicBezTo>
                <a:cubicBezTo>
                  <a:pt x="3093328" y="601597"/>
                  <a:pt x="3300060" y="241405"/>
                  <a:pt x="3541248" y="0"/>
                </a:cubicBezTo>
                <a:lnTo>
                  <a:pt x="0" y="0"/>
                </a:lnTo>
                <a:lnTo>
                  <a:pt x="0" y="6353175"/>
                </a:lnTo>
                <a:lnTo>
                  <a:pt x="1722769" y="6353175"/>
                </a:lnTo>
                <a:close/>
              </a:path>
            </a:pathLst>
          </a:custGeom>
          <a:gradFill flip="none" rotWithShape="1">
            <a:gsLst>
              <a:gs pos="0">
                <a:srgbClr val="DBC399"/>
              </a:gs>
              <a:gs pos="100000">
                <a:srgbClr val="D3B683"/>
              </a:gs>
            </a:gsLst>
            <a:lin ang="10800000" scaled="1"/>
            <a:tileRect/>
          </a:gradFill>
          <a:ln w="382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7" name="SHAPE">
            <a:extLst>
              <a:ext uri="{FF2B5EF4-FFF2-40B4-BE49-F238E27FC236}">
                <a16:creationId xmlns:a16="http://schemas.microsoft.com/office/drawing/2014/main" id="{90161D55-A3F8-4B4A-A4F3-185190C4AD0E}"/>
              </a:ext>
            </a:extLst>
          </p:cNvPr>
          <p:cNvSpPr/>
          <p:nvPr/>
        </p:nvSpPr>
        <p:spPr>
          <a:xfrm>
            <a:off x="5766768" y="0"/>
            <a:ext cx="3404389" cy="5200720"/>
          </a:xfrm>
          <a:custGeom>
            <a:avLst/>
            <a:gdLst>
              <a:gd name="connsiteX0" fmla="*/ 3223493 w 3223492"/>
              <a:gd name="connsiteY0" fmla="*/ 470 h 4924372"/>
              <a:gd name="connsiteX1" fmla="*/ 2737289 w 3223492"/>
              <a:gd name="connsiteY1" fmla="*/ 73275 h 4924372"/>
              <a:gd name="connsiteX2" fmla="*/ 1891218 w 3223492"/>
              <a:gd name="connsiteY2" fmla="*/ 1035065 h 4924372"/>
              <a:gd name="connsiteX3" fmla="*/ 1879733 w 3223492"/>
              <a:gd name="connsiteY3" fmla="*/ 2717238 h 4924372"/>
              <a:gd name="connsiteX4" fmla="*/ 1175312 w 3223492"/>
              <a:gd name="connsiteY4" fmla="*/ 3648373 h 4924372"/>
              <a:gd name="connsiteX5" fmla="*/ 497689 w 3223492"/>
              <a:gd name="connsiteY5" fmla="*/ 4104361 h 4924372"/>
              <a:gd name="connsiteX6" fmla="*/ 0 w 3223492"/>
              <a:gd name="connsiteY6" fmla="*/ 4924373 h 4924372"/>
              <a:gd name="connsiteX7" fmla="*/ 3223493 w 3223492"/>
              <a:gd name="connsiteY7" fmla="*/ 4924373 h 4924372"/>
              <a:gd name="connsiteX8" fmla="*/ 3223493 w 3223492"/>
              <a:gd name="connsiteY8" fmla="*/ 470 h 4924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23492" h="4924372">
                <a:moveTo>
                  <a:pt x="3223493" y="470"/>
                </a:moveTo>
                <a:cubicBezTo>
                  <a:pt x="3058873" y="-3361"/>
                  <a:pt x="2894253" y="15798"/>
                  <a:pt x="2737289" y="73275"/>
                </a:cubicBezTo>
                <a:cubicBezTo>
                  <a:pt x="2316168" y="218885"/>
                  <a:pt x="1986927" y="598236"/>
                  <a:pt x="1891218" y="1035065"/>
                </a:cubicBezTo>
                <a:cubicBezTo>
                  <a:pt x="1772538" y="1586848"/>
                  <a:pt x="2017554" y="2169287"/>
                  <a:pt x="1879733" y="2717238"/>
                </a:cubicBezTo>
                <a:cubicBezTo>
                  <a:pt x="1784023" y="3104253"/>
                  <a:pt x="1504552" y="3426127"/>
                  <a:pt x="1175312" y="3648373"/>
                </a:cubicBezTo>
                <a:cubicBezTo>
                  <a:pt x="953266" y="3805478"/>
                  <a:pt x="700593" y="3920433"/>
                  <a:pt x="497689" y="4104361"/>
                </a:cubicBezTo>
                <a:cubicBezTo>
                  <a:pt x="252673" y="4322776"/>
                  <a:pt x="99538" y="4610163"/>
                  <a:pt x="0" y="4924373"/>
                </a:cubicBezTo>
                <a:lnTo>
                  <a:pt x="3223493" y="4924373"/>
                </a:lnTo>
                <a:lnTo>
                  <a:pt x="3223493" y="470"/>
                </a:lnTo>
                <a:close/>
              </a:path>
            </a:pathLst>
          </a:custGeom>
          <a:gradFill flip="none" rotWithShape="1">
            <a:gsLst>
              <a:gs pos="0">
                <a:srgbClr val="DBC399"/>
              </a:gs>
              <a:gs pos="100000">
                <a:srgbClr val="D3B683">
                  <a:alpha val="30000"/>
                </a:srgbClr>
              </a:gs>
            </a:gsLst>
            <a:lin ang="0" scaled="1"/>
            <a:tileRect/>
          </a:gradFill>
          <a:ln w="382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" name="SHAPE">
            <a:extLst>
              <a:ext uri="{FF2B5EF4-FFF2-40B4-BE49-F238E27FC236}">
                <a16:creationId xmlns:a16="http://schemas.microsoft.com/office/drawing/2014/main" id="{1B85CD2C-649E-4CBC-85D1-25B3A3BE5871}"/>
              </a:ext>
            </a:extLst>
          </p:cNvPr>
          <p:cNvSpPr/>
          <p:nvPr/>
        </p:nvSpPr>
        <p:spPr>
          <a:xfrm>
            <a:off x="-1" y="-1"/>
            <a:ext cx="1338798" cy="2471515"/>
          </a:xfrm>
          <a:custGeom>
            <a:avLst/>
            <a:gdLst>
              <a:gd name="connsiteX0" fmla="*/ 0 w 2189831"/>
              <a:gd name="connsiteY0" fmla="*/ 4042581 h 4042581"/>
              <a:gd name="connsiteX1" fmla="*/ 738877 w 2189831"/>
              <a:gd name="connsiteY1" fmla="*/ 3126774 h 4042581"/>
              <a:gd name="connsiteX2" fmla="*/ 750362 w 2189831"/>
              <a:gd name="connsiteY2" fmla="*/ 1440768 h 4042581"/>
              <a:gd name="connsiteX3" fmla="*/ 1450955 w 2189831"/>
              <a:gd name="connsiteY3" fmla="*/ 509633 h 4042581"/>
              <a:gd name="connsiteX4" fmla="*/ 2132406 w 2189831"/>
              <a:gd name="connsiteY4" fmla="*/ 57477 h 4042581"/>
              <a:gd name="connsiteX5" fmla="*/ 2189831 w 2189831"/>
              <a:gd name="connsiteY5" fmla="*/ 0 h 4042581"/>
              <a:gd name="connsiteX6" fmla="*/ 0 w 2189831"/>
              <a:gd name="connsiteY6" fmla="*/ 0 h 4042581"/>
              <a:gd name="connsiteX7" fmla="*/ 0 w 2189831"/>
              <a:gd name="connsiteY7" fmla="*/ 4042581 h 4042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89831" h="4042581">
                <a:moveTo>
                  <a:pt x="0" y="4042581"/>
                </a:moveTo>
                <a:cubicBezTo>
                  <a:pt x="367524" y="3873981"/>
                  <a:pt x="650824" y="3521452"/>
                  <a:pt x="738877" y="3126774"/>
                </a:cubicBezTo>
                <a:cubicBezTo>
                  <a:pt x="853728" y="2574990"/>
                  <a:pt x="612540" y="1988720"/>
                  <a:pt x="750362" y="1440768"/>
                </a:cubicBezTo>
                <a:cubicBezTo>
                  <a:pt x="846071" y="1053753"/>
                  <a:pt x="1125543" y="735711"/>
                  <a:pt x="1450955" y="509633"/>
                </a:cubicBezTo>
                <a:cubicBezTo>
                  <a:pt x="1676829" y="356360"/>
                  <a:pt x="1925673" y="237573"/>
                  <a:pt x="2132406" y="57477"/>
                </a:cubicBezTo>
                <a:cubicBezTo>
                  <a:pt x="2151548" y="38318"/>
                  <a:pt x="2170689" y="19159"/>
                  <a:pt x="2189831" y="0"/>
                </a:cubicBezTo>
                <a:lnTo>
                  <a:pt x="0" y="0"/>
                </a:lnTo>
                <a:lnTo>
                  <a:pt x="0" y="4042581"/>
                </a:lnTo>
                <a:close/>
              </a:path>
            </a:pathLst>
          </a:custGeom>
          <a:gradFill>
            <a:gsLst>
              <a:gs pos="0">
                <a:srgbClr val="DBC399"/>
              </a:gs>
              <a:gs pos="100000">
                <a:srgbClr val="D3B683"/>
              </a:gs>
            </a:gsLst>
            <a:lin ang="10800000" scaled="1"/>
          </a:gradFill>
          <a:ln w="382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aphicFrame>
        <p:nvGraphicFramePr>
          <p:cNvPr id="16" name="Chart 15">
            <a:extLst>
              <a:ext uri="{FF2B5EF4-FFF2-40B4-BE49-F238E27FC236}">
                <a16:creationId xmlns:a16="http://schemas.microsoft.com/office/drawing/2014/main" id="{8DFBEC85-5F16-4113-9FB5-F865F6F0E35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55736037"/>
              </p:ext>
            </p:extLst>
          </p:nvPr>
        </p:nvGraphicFramePr>
        <p:xfrm>
          <a:off x="647700" y="1428607"/>
          <a:ext cx="8153400" cy="2362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739A6BCC-F2BE-4142-89C3-FE48C273B318}"/>
              </a:ext>
            </a:extLst>
          </p:cNvPr>
          <p:cNvSpPr txBox="1">
            <a:spLocks/>
          </p:cNvSpPr>
          <p:nvPr/>
        </p:nvSpPr>
        <p:spPr>
          <a:xfrm>
            <a:off x="657468" y="4011230"/>
            <a:ext cx="8313616" cy="60960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 b="0" kern="1200" baseline="0">
                <a:solidFill>
                  <a:schemeClr val="bg1"/>
                </a:solidFill>
                <a:latin typeface="DJB CHALK IT UP" pitchFamily="2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bg1"/>
                </a:solidFill>
                <a:latin typeface="DJB CHALK IT UP" pitchFamily="2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bg1"/>
                </a:solidFill>
                <a:latin typeface="DJB CHALK IT UP" pitchFamily="2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bg1"/>
                </a:solidFill>
                <a:latin typeface="DJB CHALK IT UP" pitchFamily="2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bg1"/>
                </a:solidFill>
                <a:latin typeface="DJB CHALK IT UP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>
                <a:solidFill>
                  <a:schemeClr val="tx1"/>
                </a:solidFill>
                <a:latin typeface="Caviar Dreams" panose="020B0402020204020504" pitchFamily="34" charset="0"/>
              </a:rPr>
              <a:t>Set </a:t>
            </a:r>
            <a:r>
              <a:rPr lang="en-US" sz="1600" b="1" dirty="0" err="1">
                <a:solidFill>
                  <a:schemeClr val="tx1"/>
                </a:solidFill>
                <a:latin typeface="Caviar Dreams" panose="020B0402020204020504" pitchFamily="34" charset="0"/>
              </a:rPr>
              <a:t>ut</a:t>
            </a:r>
            <a:r>
              <a:rPr lang="en-US" sz="1600" b="1" dirty="0">
                <a:solidFill>
                  <a:schemeClr val="tx1"/>
                </a:solidFill>
                <a:latin typeface="Caviar Dreams" panose="020B0402020204020504" pitchFamily="34" charset="0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Caviar Dreams" panose="020B0402020204020504" pitchFamily="34" charset="0"/>
              </a:rPr>
              <a:t>perspicitis</a:t>
            </a:r>
            <a:r>
              <a:rPr lang="en-US" sz="1600" b="1" dirty="0">
                <a:solidFill>
                  <a:schemeClr val="tx1"/>
                </a:solidFill>
                <a:latin typeface="Caviar Dreams" panose="020B0402020204020504" pitchFamily="34" charset="0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Caviar Dreams" panose="020B0402020204020504" pitchFamily="34" charset="0"/>
              </a:rPr>
              <a:t>unde</a:t>
            </a:r>
            <a:r>
              <a:rPr lang="en-US" sz="1600" b="1" dirty="0">
                <a:solidFill>
                  <a:schemeClr val="tx1"/>
                </a:solidFill>
                <a:latin typeface="Caviar Dreams" panose="020B0402020204020504" pitchFamily="34" charset="0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Caviar Dreams" panose="020B0402020204020504" pitchFamily="34" charset="0"/>
              </a:rPr>
              <a:t>omnis</a:t>
            </a:r>
            <a:r>
              <a:rPr lang="en-US" sz="1600" b="1" dirty="0">
                <a:solidFill>
                  <a:schemeClr val="tx1"/>
                </a:solidFill>
                <a:latin typeface="Caviar Dreams" panose="020B0402020204020504" pitchFamily="34" charset="0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Caviar Dreams" panose="020B0402020204020504" pitchFamily="34" charset="0"/>
              </a:rPr>
              <a:t>iste</a:t>
            </a:r>
            <a:r>
              <a:rPr lang="en-US" sz="1600" b="1" dirty="0">
                <a:solidFill>
                  <a:schemeClr val="tx1"/>
                </a:solidFill>
                <a:latin typeface="Caviar Dreams" panose="020B0402020204020504" pitchFamily="34" charset="0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Caviar Dreams" panose="020B0402020204020504" pitchFamily="34" charset="0"/>
              </a:rPr>
              <a:t>natus</a:t>
            </a:r>
            <a:r>
              <a:rPr lang="en-US" sz="1600" b="1" dirty="0">
                <a:solidFill>
                  <a:schemeClr val="tx1"/>
                </a:solidFill>
                <a:latin typeface="Caviar Dreams" panose="020B0402020204020504" pitchFamily="34" charset="0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Caviar Dreams" panose="020B0402020204020504" pitchFamily="34" charset="0"/>
              </a:rPr>
              <a:t>emor</a:t>
            </a:r>
            <a:r>
              <a:rPr lang="en-US" sz="1600" b="1" dirty="0">
                <a:solidFill>
                  <a:schemeClr val="tx1"/>
                </a:solidFill>
                <a:latin typeface="Caviar Dreams" panose="020B0402020204020504" pitchFamily="34" charset="0"/>
              </a:rPr>
              <a:t> site </a:t>
            </a:r>
            <a:r>
              <a:rPr lang="en-US" sz="1600" b="1" dirty="0" err="1">
                <a:solidFill>
                  <a:schemeClr val="tx1"/>
                </a:solidFill>
                <a:latin typeface="Caviar Dreams" panose="020B0402020204020504" pitchFamily="34" charset="0"/>
              </a:rPr>
              <a:t>voluptatem</a:t>
            </a:r>
            <a:r>
              <a:rPr lang="en-US" sz="1600" b="1" dirty="0">
                <a:solidFill>
                  <a:schemeClr val="tx1"/>
                </a:solidFill>
                <a:latin typeface="Caviar Dreams" panose="020B0402020204020504" pitchFamily="34" charset="0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Caviar Dreams" panose="020B0402020204020504" pitchFamily="34" charset="0"/>
              </a:rPr>
              <a:t>accusantium</a:t>
            </a:r>
            <a:r>
              <a:rPr lang="en-US" sz="1600" b="1" dirty="0">
                <a:solidFill>
                  <a:schemeClr val="tx1"/>
                </a:solidFill>
                <a:latin typeface="Caviar Dreams" panose="020B0402020204020504" pitchFamily="34" charset="0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Caviar Dreams" panose="020B0402020204020504" pitchFamily="34" charset="0"/>
              </a:rPr>
              <a:t>doloremque</a:t>
            </a:r>
            <a:r>
              <a:rPr lang="en-US" sz="1600" b="1" dirty="0">
                <a:solidFill>
                  <a:schemeClr val="tx1"/>
                </a:solidFill>
                <a:latin typeface="Caviar Dreams" panose="020B0402020204020504" pitchFamily="34" charset="0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Caviar Dreams" panose="020B0402020204020504" pitchFamily="34" charset="0"/>
              </a:rPr>
              <a:t>laudentium</a:t>
            </a:r>
            <a:r>
              <a:rPr lang="en-US" sz="1600" b="1" dirty="0">
                <a:solidFill>
                  <a:schemeClr val="tx1"/>
                </a:solidFill>
                <a:latin typeface="Caviar Dreams" panose="020B0402020204020504" pitchFamily="34" charset="0"/>
              </a:rPr>
              <a:t>, </a:t>
            </a:r>
            <a:r>
              <a:rPr lang="en-US" sz="1600" b="1" dirty="0" err="1">
                <a:solidFill>
                  <a:schemeClr val="tx1"/>
                </a:solidFill>
                <a:latin typeface="Caviar Dreams" panose="020B0402020204020504" pitchFamily="34" charset="0"/>
              </a:rPr>
              <a:t>totam</a:t>
            </a:r>
            <a:r>
              <a:rPr lang="en-US" sz="1600" b="1" dirty="0">
                <a:solidFill>
                  <a:schemeClr val="tx1"/>
                </a:solidFill>
                <a:latin typeface="Caviar Dreams" panose="020B0402020204020504" pitchFamily="34" charset="0"/>
              </a:rPr>
              <a:t> rem </a:t>
            </a:r>
            <a:r>
              <a:rPr lang="en-US" sz="1600" b="1" dirty="0" err="1">
                <a:solidFill>
                  <a:schemeClr val="tx1"/>
                </a:solidFill>
                <a:latin typeface="Caviar Dreams" panose="020B0402020204020504" pitchFamily="34" charset="0"/>
              </a:rPr>
              <a:t>aperium</a:t>
            </a:r>
            <a:r>
              <a:rPr lang="en-US" sz="1600" b="1" dirty="0">
                <a:solidFill>
                  <a:schemeClr val="tx1"/>
                </a:solidFill>
                <a:latin typeface="Caviar Dreams" panose="020B0402020204020504" pitchFamily="34" charset="0"/>
              </a:rPr>
              <a:t>, </a:t>
            </a:r>
            <a:r>
              <a:rPr lang="en-US" sz="1600" b="1" dirty="0" err="1">
                <a:solidFill>
                  <a:schemeClr val="tx1"/>
                </a:solidFill>
                <a:latin typeface="Caviar Dreams" panose="020B0402020204020504" pitchFamily="34" charset="0"/>
              </a:rPr>
              <a:t>eaqua</a:t>
            </a:r>
            <a:r>
              <a:rPr lang="en-US" sz="1600" b="1" dirty="0">
                <a:solidFill>
                  <a:schemeClr val="tx1"/>
                </a:solidFill>
                <a:latin typeface="Caviar Dreams" panose="020B0402020204020504" pitchFamily="34" charset="0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Caviar Dreams" panose="020B0402020204020504" pitchFamily="34" charset="0"/>
              </a:rPr>
              <a:t>ipsa</a:t>
            </a:r>
            <a:r>
              <a:rPr lang="en-US" sz="1600" b="1" dirty="0">
                <a:solidFill>
                  <a:schemeClr val="tx1"/>
                </a:solidFill>
                <a:latin typeface="Caviar Dreams" panose="020B0402020204020504" pitchFamily="34" charset="0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Caviar Dreams" panose="020B0402020204020504" pitchFamily="34" charset="0"/>
              </a:rPr>
              <a:t>quea</a:t>
            </a:r>
            <a:r>
              <a:rPr lang="en-US" sz="1600" b="1" dirty="0">
                <a:solidFill>
                  <a:schemeClr val="tx1"/>
                </a:solidFill>
                <a:latin typeface="Caviar Dreams" panose="020B0402020204020504" pitchFamily="34" charset="0"/>
              </a:rPr>
              <a:t> ab ill </a:t>
            </a:r>
            <a:r>
              <a:rPr lang="en-US" sz="1600" b="1" dirty="0" err="1">
                <a:solidFill>
                  <a:schemeClr val="tx1"/>
                </a:solidFill>
                <a:latin typeface="Caviar Dreams" panose="020B0402020204020504" pitchFamily="34" charset="0"/>
              </a:rPr>
              <a:t>inventore</a:t>
            </a:r>
            <a:endParaRPr lang="en-US" sz="1600" b="1" dirty="0">
              <a:solidFill>
                <a:schemeClr val="tx1"/>
              </a:solidFill>
              <a:latin typeface="Caviar Dreams" panose="020B0402020204020504" pitchFamily="34" charset="0"/>
            </a:endParaRP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DD350C9A-5437-46B5-A0B4-C7FC6E275250}"/>
              </a:ext>
            </a:extLst>
          </p:cNvPr>
          <p:cNvSpPr txBox="1">
            <a:spLocks/>
          </p:cNvSpPr>
          <p:nvPr/>
        </p:nvSpPr>
        <p:spPr>
          <a:xfrm>
            <a:off x="665284" y="3740297"/>
            <a:ext cx="8313616" cy="270933"/>
          </a:xfrm>
          <a:prstGeom prst="rect">
            <a:avLst/>
          </a:prstGeom>
        </p:spPr>
        <p:txBody>
          <a:bodyPr anchor="b"/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300" b="0" kern="1200" baseline="0">
                <a:solidFill>
                  <a:srgbClr val="F8A96A"/>
                </a:solidFill>
                <a:latin typeface="DJB MESS IN MY HEAD" pitchFamily="2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bg1"/>
                </a:solidFill>
                <a:latin typeface="DJB CHALK IT UP" pitchFamily="2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bg1"/>
                </a:solidFill>
                <a:latin typeface="DJB CHALK IT UP" pitchFamily="2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bg1"/>
                </a:solidFill>
                <a:latin typeface="DJB CHALK IT UP" pitchFamily="2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bg1"/>
                </a:solidFill>
                <a:latin typeface="DJB CHALK IT UP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chemeClr val="tx1"/>
                </a:solidFill>
                <a:latin typeface="Indigo Regular" panose="00000500000000000000" pitchFamily="50" charset="0"/>
              </a:rPr>
              <a:t>Lorem ipsum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9CBD215D-FF98-444B-86B1-E0C90DEC7BF2}"/>
              </a:ext>
            </a:extLst>
          </p:cNvPr>
          <p:cNvSpPr txBox="1">
            <a:spLocks/>
          </p:cNvSpPr>
          <p:nvPr/>
        </p:nvSpPr>
        <p:spPr>
          <a:xfrm>
            <a:off x="1257299" y="285750"/>
            <a:ext cx="6629400" cy="3048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200" kern="1200" baseline="0">
                <a:solidFill>
                  <a:srgbClr val="50575B"/>
                </a:solidFill>
                <a:latin typeface="Regencie" pitchFamily="2" charset="0"/>
                <a:ea typeface="123marker" pitchFamily="2" charset="0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200" kern="1200">
                <a:solidFill>
                  <a:srgbClr val="50575B"/>
                </a:solidFill>
                <a:latin typeface="Regencie" pitchFamily="2" charset="0"/>
                <a:ea typeface="123marker" pitchFamily="2" charset="0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200" kern="1200">
                <a:solidFill>
                  <a:srgbClr val="50575B"/>
                </a:solidFill>
                <a:latin typeface="Regencie" pitchFamily="2" charset="0"/>
                <a:ea typeface="123marker" pitchFamily="2" charset="0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200" kern="1200">
                <a:solidFill>
                  <a:srgbClr val="50575B"/>
                </a:solidFill>
                <a:latin typeface="Regencie" pitchFamily="2" charset="0"/>
                <a:ea typeface="123marker" pitchFamily="2" charset="0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200" kern="1200">
                <a:solidFill>
                  <a:srgbClr val="50575B"/>
                </a:solidFill>
                <a:latin typeface="Regencie" pitchFamily="2" charset="0"/>
                <a:ea typeface="123marker" pitchFamily="2" charset="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800" dirty="0">
                <a:solidFill>
                  <a:schemeClr val="tx1">
                    <a:lumMod val="95000"/>
                    <a:lumOff val="5000"/>
                  </a:schemeClr>
                </a:solidFill>
                <a:latin typeface="The Bold Font" pitchFamily="2" charset="0"/>
              </a:rPr>
              <a:t>BAR CHART</a:t>
            </a:r>
          </a:p>
        </p:txBody>
      </p:sp>
      <p:sp>
        <p:nvSpPr>
          <p:cNvPr id="30" name="Freeform 6">
            <a:extLst>
              <a:ext uri="{FF2B5EF4-FFF2-40B4-BE49-F238E27FC236}">
                <a16:creationId xmlns:a16="http://schemas.microsoft.com/office/drawing/2014/main" id="{C035B977-01B5-421C-B3ED-9BB105E84E04}"/>
              </a:ext>
            </a:extLst>
          </p:cNvPr>
          <p:cNvSpPr>
            <a:spLocks noEditPoints="1"/>
          </p:cNvSpPr>
          <p:nvPr/>
        </p:nvSpPr>
        <p:spPr bwMode="auto">
          <a:xfrm>
            <a:off x="2330983" y="430843"/>
            <a:ext cx="530225" cy="529363"/>
          </a:xfrm>
          <a:custGeom>
            <a:avLst/>
            <a:gdLst>
              <a:gd name="T0" fmla="*/ 130 w 260"/>
              <a:gd name="T1" fmla="*/ 0 h 260"/>
              <a:gd name="T2" fmla="*/ 0 w 260"/>
              <a:gd name="T3" fmla="*/ 130 h 260"/>
              <a:gd name="T4" fmla="*/ 130 w 260"/>
              <a:gd name="T5" fmla="*/ 260 h 260"/>
              <a:gd name="T6" fmla="*/ 260 w 260"/>
              <a:gd name="T7" fmla="*/ 130 h 260"/>
              <a:gd name="T8" fmla="*/ 130 w 260"/>
              <a:gd name="T9" fmla="*/ 0 h 260"/>
              <a:gd name="T10" fmla="*/ 206 w 260"/>
              <a:gd name="T11" fmla="*/ 144 h 260"/>
              <a:gd name="T12" fmla="*/ 194 w 260"/>
              <a:gd name="T13" fmla="*/ 156 h 260"/>
              <a:gd name="T14" fmla="*/ 155 w 260"/>
              <a:gd name="T15" fmla="*/ 156 h 260"/>
              <a:gd name="T16" fmla="*/ 155 w 260"/>
              <a:gd name="T17" fmla="*/ 195 h 260"/>
              <a:gd name="T18" fmla="*/ 143 w 260"/>
              <a:gd name="T19" fmla="*/ 207 h 260"/>
              <a:gd name="T20" fmla="*/ 117 w 260"/>
              <a:gd name="T21" fmla="*/ 207 h 260"/>
              <a:gd name="T22" fmla="*/ 105 w 260"/>
              <a:gd name="T23" fmla="*/ 195 h 260"/>
              <a:gd name="T24" fmla="*/ 105 w 260"/>
              <a:gd name="T25" fmla="*/ 156 h 260"/>
              <a:gd name="T26" fmla="*/ 66 w 260"/>
              <a:gd name="T27" fmla="*/ 156 h 260"/>
              <a:gd name="T28" fmla="*/ 54 w 260"/>
              <a:gd name="T29" fmla="*/ 144 h 260"/>
              <a:gd name="T30" fmla="*/ 54 w 260"/>
              <a:gd name="T31" fmla="*/ 117 h 260"/>
              <a:gd name="T32" fmla="*/ 66 w 260"/>
              <a:gd name="T33" fmla="*/ 105 h 260"/>
              <a:gd name="T34" fmla="*/ 105 w 260"/>
              <a:gd name="T35" fmla="*/ 105 h 260"/>
              <a:gd name="T36" fmla="*/ 105 w 260"/>
              <a:gd name="T37" fmla="*/ 66 h 260"/>
              <a:gd name="T38" fmla="*/ 117 w 260"/>
              <a:gd name="T39" fmla="*/ 54 h 260"/>
              <a:gd name="T40" fmla="*/ 143 w 260"/>
              <a:gd name="T41" fmla="*/ 54 h 260"/>
              <a:gd name="T42" fmla="*/ 155 w 260"/>
              <a:gd name="T43" fmla="*/ 66 h 260"/>
              <a:gd name="T44" fmla="*/ 155 w 260"/>
              <a:gd name="T45" fmla="*/ 105 h 260"/>
              <a:gd name="T46" fmla="*/ 194 w 260"/>
              <a:gd name="T47" fmla="*/ 105 h 260"/>
              <a:gd name="T48" fmla="*/ 206 w 260"/>
              <a:gd name="T49" fmla="*/ 117 h 260"/>
              <a:gd name="T50" fmla="*/ 206 w 260"/>
              <a:gd name="T51" fmla="*/ 144 h 2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260" h="260">
                <a:moveTo>
                  <a:pt x="130" y="0"/>
                </a:moveTo>
                <a:cubicBezTo>
                  <a:pt x="58" y="0"/>
                  <a:pt x="0" y="59"/>
                  <a:pt x="0" y="130"/>
                </a:cubicBezTo>
                <a:cubicBezTo>
                  <a:pt x="0" y="202"/>
                  <a:pt x="58" y="260"/>
                  <a:pt x="130" y="260"/>
                </a:cubicBezTo>
                <a:cubicBezTo>
                  <a:pt x="202" y="260"/>
                  <a:pt x="260" y="202"/>
                  <a:pt x="260" y="130"/>
                </a:cubicBezTo>
                <a:cubicBezTo>
                  <a:pt x="260" y="59"/>
                  <a:pt x="202" y="0"/>
                  <a:pt x="130" y="0"/>
                </a:cubicBezTo>
                <a:moveTo>
                  <a:pt x="206" y="144"/>
                </a:moveTo>
                <a:cubicBezTo>
                  <a:pt x="206" y="150"/>
                  <a:pt x="201" y="156"/>
                  <a:pt x="194" y="156"/>
                </a:cubicBezTo>
                <a:cubicBezTo>
                  <a:pt x="155" y="156"/>
                  <a:pt x="155" y="156"/>
                  <a:pt x="155" y="156"/>
                </a:cubicBezTo>
                <a:cubicBezTo>
                  <a:pt x="155" y="195"/>
                  <a:pt x="155" y="195"/>
                  <a:pt x="155" y="195"/>
                </a:cubicBezTo>
                <a:cubicBezTo>
                  <a:pt x="155" y="201"/>
                  <a:pt x="150" y="207"/>
                  <a:pt x="143" y="207"/>
                </a:cubicBezTo>
                <a:cubicBezTo>
                  <a:pt x="117" y="207"/>
                  <a:pt x="117" y="207"/>
                  <a:pt x="117" y="207"/>
                </a:cubicBezTo>
                <a:cubicBezTo>
                  <a:pt x="110" y="207"/>
                  <a:pt x="105" y="201"/>
                  <a:pt x="105" y="195"/>
                </a:cubicBezTo>
                <a:cubicBezTo>
                  <a:pt x="105" y="156"/>
                  <a:pt x="105" y="156"/>
                  <a:pt x="105" y="156"/>
                </a:cubicBezTo>
                <a:cubicBezTo>
                  <a:pt x="66" y="156"/>
                  <a:pt x="66" y="156"/>
                  <a:pt x="66" y="156"/>
                </a:cubicBezTo>
                <a:cubicBezTo>
                  <a:pt x="59" y="156"/>
                  <a:pt x="54" y="150"/>
                  <a:pt x="54" y="144"/>
                </a:cubicBezTo>
                <a:cubicBezTo>
                  <a:pt x="54" y="117"/>
                  <a:pt x="54" y="117"/>
                  <a:pt x="54" y="117"/>
                </a:cubicBezTo>
                <a:cubicBezTo>
                  <a:pt x="54" y="110"/>
                  <a:pt x="59" y="105"/>
                  <a:pt x="66" y="105"/>
                </a:cubicBezTo>
                <a:cubicBezTo>
                  <a:pt x="105" y="105"/>
                  <a:pt x="105" y="105"/>
                  <a:pt x="105" y="105"/>
                </a:cubicBezTo>
                <a:cubicBezTo>
                  <a:pt x="105" y="66"/>
                  <a:pt x="105" y="66"/>
                  <a:pt x="105" y="66"/>
                </a:cubicBezTo>
                <a:cubicBezTo>
                  <a:pt x="105" y="59"/>
                  <a:pt x="110" y="54"/>
                  <a:pt x="117" y="54"/>
                </a:cubicBezTo>
                <a:cubicBezTo>
                  <a:pt x="143" y="54"/>
                  <a:pt x="143" y="54"/>
                  <a:pt x="143" y="54"/>
                </a:cubicBezTo>
                <a:cubicBezTo>
                  <a:pt x="150" y="54"/>
                  <a:pt x="155" y="59"/>
                  <a:pt x="155" y="66"/>
                </a:cubicBezTo>
                <a:cubicBezTo>
                  <a:pt x="155" y="105"/>
                  <a:pt x="155" y="105"/>
                  <a:pt x="155" y="105"/>
                </a:cubicBezTo>
                <a:cubicBezTo>
                  <a:pt x="194" y="105"/>
                  <a:pt x="194" y="105"/>
                  <a:pt x="194" y="105"/>
                </a:cubicBezTo>
                <a:cubicBezTo>
                  <a:pt x="201" y="105"/>
                  <a:pt x="206" y="110"/>
                  <a:pt x="206" y="117"/>
                </a:cubicBezTo>
                <a:lnTo>
                  <a:pt x="206" y="144"/>
                </a:lnTo>
                <a:close/>
              </a:path>
            </a:pathLst>
          </a:custGeom>
          <a:solidFill>
            <a:srgbClr val="F9504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EFFECT">
            <a:extLst>
              <a:ext uri="{FF2B5EF4-FFF2-40B4-BE49-F238E27FC236}">
                <a16:creationId xmlns:a16="http://schemas.microsoft.com/office/drawing/2014/main" id="{7A53318B-9F06-4092-9E2C-3321DB17CBE0}"/>
              </a:ext>
            </a:extLst>
          </p:cNvPr>
          <p:cNvSpPr/>
          <p:nvPr/>
        </p:nvSpPr>
        <p:spPr>
          <a:xfrm>
            <a:off x="-501749" y="255711"/>
            <a:ext cx="1840546" cy="350264"/>
          </a:xfrm>
          <a:custGeom>
            <a:avLst/>
            <a:gdLst>
              <a:gd name="connsiteX0" fmla="*/ 170451 w 1334704"/>
              <a:gd name="connsiteY0" fmla="*/ 242794 h 254000"/>
              <a:gd name="connsiteX1" fmla="*/ 21007 w 1334704"/>
              <a:gd name="connsiteY1" fmla="*/ 138206 h 254000"/>
              <a:gd name="connsiteX2" fmla="*/ 230229 w 1334704"/>
              <a:gd name="connsiteY2" fmla="*/ 242794 h 254000"/>
              <a:gd name="connsiteX3" fmla="*/ 170451 w 1334704"/>
              <a:gd name="connsiteY3" fmla="*/ 242794 h 254000"/>
              <a:gd name="connsiteX4" fmla="*/ 357256 w 1334704"/>
              <a:gd name="connsiteY4" fmla="*/ 153147 h 254000"/>
              <a:gd name="connsiteX5" fmla="*/ 230229 w 1334704"/>
              <a:gd name="connsiteY5" fmla="*/ 242794 h 254000"/>
              <a:gd name="connsiteX6" fmla="*/ 417034 w 1334704"/>
              <a:gd name="connsiteY6" fmla="*/ 153147 h 254000"/>
              <a:gd name="connsiteX7" fmla="*/ 357256 w 1334704"/>
              <a:gd name="connsiteY7" fmla="*/ 153147 h 254000"/>
              <a:gd name="connsiteX8" fmla="*/ 544061 w 1334704"/>
              <a:gd name="connsiteY8" fmla="*/ 242794 h 254000"/>
              <a:gd name="connsiteX9" fmla="*/ 417034 w 1334704"/>
              <a:gd name="connsiteY9" fmla="*/ 153147 h 254000"/>
              <a:gd name="connsiteX10" fmla="*/ 603839 w 1334704"/>
              <a:gd name="connsiteY10" fmla="*/ 242794 h 254000"/>
              <a:gd name="connsiteX11" fmla="*/ 544061 w 1334704"/>
              <a:gd name="connsiteY11" fmla="*/ 242794 h 254000"/>
              <a:gd name="connsiteX12" fmla="*/ 730866 w 1334704"/>
              <a:gd name="connsiteY12" fmla="*/ 145676 h 254000"/>
              <a:gd name="connsiteX13" fmla="*/ 603839 w 1334704"/>
              <a:gd name="connsiteY13" fmla="*/ 242794 h 254000"/>
              <a:gd name="connsiteX14" fmla="*/ 790644 w 1334704"/>
              <a:gd name="connsiteY14" fmla="*/ 145676 h 254000"/>
              <a:gd name="connsiteX15" fmla="*/ 730866 w 1334704"/>
              <a:gd name="connsiteY15" fmla="*/ 145676 h 254000"/>
              <a:gd name="connsiteX16" fmla="*/ 917671 w 1334704"/>
              <a:gd name="connsiteY16" fmla="*/ 242794 h 254000"/>
              <a:gd name="connsiteX17" fmla="*/ 790644 w 1334704"/>
              <a:gd name="connsiteY17" fmla="*/ 145676 h 254000"/>
              <a:gd name="connsiteX18" fmla="*/ 977449 w 1334704"/>
              <a:gd name="connsiteY18" fmla="*/ 235324 h 254000"/>
              <a:gd name="connsiteX19" fmla="*/ 917671 w 1334704"/>
              <a:gd name="connsiteY19" fmla="*/ 242794 h 254000"/>
              <a:gd name="connsiteX20" fmla="*/ 1104476 w 1334704"/>
              <a:gd name="connsiteY20" fmla="*/ 145676 h 254000"/>
              <a:gd name="connsiteX21" fmla="*/ 977449 w 1334704"/>
              <a:gd name="connsiteY21" fmla="*/ 235324 h 254000"/>
              <a:gd name="connsiteX22" fmla="*/ 1164254 w 1334704"/>
              <a:gd name="connsiteY22" fmla="*/ 145676 h 254000"/>
              <a:gd name="connsiteX23" fmla="*/ 1104476 w 1334704"/>
              <a:gd name="connsiteY23" fmla="*/ 145676 h 254000"/>
              <a:gd name="connsiteX24" fmla="*/ 1246448 w 1334704"/>
              <a:gd name="connsiteY24" fmla="*/ 205441 h 254000"/>
              <a:gd name="connsiteX25" fmla="*/ 1164254 w 1334704"/>
              <a:gd name="connsiteY25" fmla="*/ 145676 h 254000"/>
              <a:gd name="connsiteX26" fmla="*/ 1321170 w 1334704"/>
              <a:gd name="connsiteY26" fmla="*/ 190500 h 254000"/>
              <a:gd name="connsiteX27" fmla="*/ 1246448 w 1334704"/>
              <a:gd name="connsiteY27" fmla="*/ 205441 h 254000"/>
              <a:gd name="connsiteX28" fmla="*/ 1321170 w 1334704"/>
              <a:gd name="connsiteY28" fmla="*/ 190500 h 254000"/>
              <a:gd name="connsiteX29" fmla="*/ 1321170 w 1334704"/>
              <a:gd name="connsiteY29" fmla="*/ 190500 h 254000"/>
              <a:gd name="connsiteX30" fmla="*/ 1313698 w 1334704"/>
              <a:gd name="connsiteY30" fmla="*/ 123265 h 254000"/>
              <a:gd name="connsiteX31" fmla="*/ 1321170 w 1334704"/>
              <a:gd name="connsiteY31" fmla="*/ 190500 h 254000"/>
              <a:gd name="connsiteX32" fmla="*/ 1164254 w 1334704"/>
              <a:gd name="connsiteY32" fmla="*/ 11206 h 254000"/>
              <a:gd name="connsiteX33" fmla="*/ 1313698 w 1334704"/>
              <a:gd name="connsiteY33" fmla="*/ 123265 h 254000"/>
              <a:gd name="connsiteX34" fmla="*/ 1104476 w 1334704"/>
              <a:gd name="connsiteY34" fmla="*/ 11206 h 254000"/>
              <a:gd name="connsiteX35" fmla="*/ 1164254 w 1334704"/>
              <a:gd name="connsiteY35" fmla="*/ 11206 h 254000"/>
              <a:gd name="connsiteX36" fmla="*/ 977449 w 1334704"/>
              <a:gd name="connsiteY36" fmla="*/ 108324 h 254000"/>
              <a:gd name="connsiteX37" fmla="*/ 1104476 w 1334704"/>
              <a:gd name="connsiteY37" fmla="*/ 11206 h 254000"/>
              <a:gd name="connsiteX38" fmla="*/ 917671 w 1334704"/>
              <a:gd name="connsiteY38" fmla="*/ 108324 h 254000"/>
              <a:gd name="connsiteX39" fmla="*/ 977449 w 1334704"/>
              <a:gd name="connsiteY39" fmla="*/ 108324 h 254000"/>
              <a:gd name="connsiteX40" fmla="*/ 790644 w 1334704"/>
              <a:gd name="connsiteY40" fmla="*/ 18676 h 254000"/>
              <a:gd name="connsiteX41" fmla="*/ 917671 w 1334704"/>
              <a:gd name="connsiteY41" fmla="*/ 108324 h 254000"/>
              <a:gd name="connsiteX42" fmla="*/ 730866 w 1334704"/>
              <a:gd name="connsiteY42" fmla="*/ 18676 h 254000"/>
              <a:gd name="connsiteX43" fmla="*/ 790644 w 1334704"/>
              <a:gd name="connsiteY43" fmla="*/ 18676 h 254000"/>
              <a:gd name="connsiteX44" fmla="*/ 603839 w 1334704"/>
              <a:gd name="connsiteY44" fmla="*/ 108324 h 254000"/>
              <a:gd name="connsiteX45" fmla="*/ 730866 w 1334704"/>
              <a:gd name="connsiteY45" fmla="*/ 18676 h 254000"/>
              <a:gd name="connsiteX46" fmla="*/ 544061 w 1334704"/>
              <a:gd name="connsiteY46" fmla="*/ 108324 h 254000"/>
              <a:gd name="connsiteX47" fmla="*/ 603839 w 1334704"/>
              <a:gd name="connsiteY47" fmla="*/ 108324 h 254000"/>
              <a:gd name="connsiteX48" fmla="*/ 417034 w 1334704"/>
              <a:gd name="connsiteY48" fmla="*/ 18676 h 254000"/>
              <a:gd name="connsiteX49" fmla="*/ 544061 w 1334704"/>
              <a:gd name="connsiteY49" fmla="*/ 108324 h 254000"/>
              <a:gd name="connsiteX50" fmla="*/ 357256 w 1334704"/>
              <a:gd name="connsiteY50" fmla="*/ 18676 h 254000"/>
              <a:gd name="connsiteX51" fmla="*/ 417034 w 1334704"/>
              <a:gd name="connsiteY51" fmla="*/ 18676 h 254000"/>
              <a:gd name="connsiteX52" fmla="*/ 230229 w 1334704"/>
              <a:gd name="connsiteY52" fmla="*/ 115794 h 254000"/>
              <a:gd name="connsiteX53" fmla="*/ 357256 w 1334704"/>
              <a:gd name="connsiteY53" fmla="*/ 18676 h 254000"/>
              <a:gd name="connsiteX54" fmla="*/ 170451 w 1334704"/>
              <a:gd name="connsiteY54" fmla="*/ 115794 h 254000"/>
              <a:gd name="connsiteX55" fmla="*/ 230229 w 1334704"/>
              <a:gd name="connsiteY55" fmla="*/ 115794 h 254000"/>
              <a:gd name="connsiteX56" fmla="*/ 88257 w 1334704"/>
              <a:gd name="connsiteY56" fmla="*/ 56029 h 254000"/>
              <a:gd name="connsiteX57" fmla="*/ 170451 w 1334704"/>
              <a:gd name="connsiteY57" fmla="*/ 115794 h 254000"/>
              <a:gd name="connsiteX58" fmla="*/ 13535 w 1334704"/>
              <a:gd name="connsiteY58" fmla="*/ 63500 h 254000"/>
              <a:gd name="connsiteX59" fmla="*/ 88257 w 1334704"/>
              <a:gd name="connsiteY59" fmla="*/ 56029 h 254000"/>
              <a:gd name="connsiteX60" fmla="*/ 21007 w 1334704"/>
              <a:gd name="connsiteY60" fmla="*/ 138206 h 254000"/>
              <a:gd name="connsiteX61" fmla="*/ 13535 w 1334704"/>
              <a:gd name="connsiteY61" fmla="*/ 63500 h 25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</a:cxnLst>
            <a:rect l="l" t="t" r="r" b="b"/>
            <a:pathLst>
              <a:path w="1334704" h="254000">
                <a:moveTo>
                  <a:pt x="170451" y="242794"/>
                </a:moveTo>
                <a:lnTo>
                  <a:pt x="21007" y="138206"/>
                </a:lnTo>
                <a:moveTo>
                  <a:pt x="230229" y="242794"/>
                </a:moveTo>
                <a:cubicBezTo>
                  <a:pt x="215284" y="257735"/>
                  <a:pt x="185396" y="257735"/>
                  <a:pt x="170451" y="242794"/>
                </a:cubicBezTo>
                <a:moveTo>
                  <a:pt x="357256" y="153147"/>
                </a:moveTo>
                <a:lnTo>
                  <a:pt x="230229" y="242794"/>
                </a:lnTo>
                <a:moveTo>
                  <a:pt x="417034" y="153147"/>
                </a:moveTo>
                <a:cubicBezTo>
                  <a:pt x="402089" y="138206"/>
                  <a:pt x="372201" y="138206"/>
                  <a:pt x="357256" y="153147"/>
                </a:cubicBezTo>
                <a:moveTo>
                  <a:pt x="544061" y="242794"/>
                </a:moveTo>
                <a:lnTo>
                  <a:pt x="417034" y="153147"/>
                </a:lnTo>
                <a:moveTo>
                  <a:pt x="603839" y="242794"/>
                </a:moveTo>
                <a:cubicBezTo>
                  <a:pt x="588894" y="257735"/>
                  <a:pt x="559006" y="257735"/>
                  <a:pt x="544061" y="242794"/>
                </a:cubicBezTo>
                <a:moveTo>
                  <a:pt x="730866" y="145676"/>
                </a:moveTo>
                <a:lnTo>
                  <a:pt x="603839" y="242794"/>
                </a:lnTo>
                <a:moveTo>
                  <a:pt x="790644" y="145676"/>
                </a:moveTo>
                <a:cubicBezTo>
                  <a:pt x="775699" y="130735"/>
                  <a:pt x="745811" y="130735"/>
                  <a:pt x="730866" y="145676"/>
                </a:cubicBezTo>
                <a:moveTo>
                  <a:pt x="917671" y="242794"/>
                </a:moveTo>
                <a:lnTo>
                  <a:pt x="790644" y="145676"/>
                </a:lnTo>
                <a:moveTo>
                  <a:pt x="977449" y="235324"/>
                </a:moveTo>
                <a:cubicBezTo>
                  <a:pt x="962504" y="250265"/>
                  <a:pt x="932615" y="250265"/>
                  <a:pt x="917671" y="242794"/>
                </a:cubicBezTo>
                <a:moveTo>
                  <a:pt x="1104476" y="145676"/>
                </a:moveTo>
                <a:lnTo>
                  <a:pt x="977449" y="235324"/>
                </a:lnTo>
                <a:moveTo>
                  <a:pt x="1164254" y="145676"/>
                </a:moveTo>
                <a:cubicBezTo>
                  <a:pt x="1149309" y="130735"/>
                  <a:pt x="1119420" y="130735"/>
                  <a:pt x="1104476" y="145676"/>
                </a:cubicBezTo>
                <a:moveTo>
                  <a:pt x="1246448" y="205441"/>
                </a:moveTo>
                <a:lnTo>
                  <a:pt x="1164254" y="145676"/>
                </a:lnTo>
                <a:moveTo>
                  <a:pt x="1321170" y="190500"/>
                </a:moveTo>
                <a:cubicBezTo>
                  <a:pt x="1306225" y="220382"/>
                  <a:pt x="1276337" y="220382"/>
                  <a:pt x="1246448" y="205441"/>
                </a:cubicBezTo>
                <a:moveTo>
                  <a:pt x="1321170" y="190500"/>
                </a:moveTo>
                <a:lnTo>
                  <a:pt x="1321170" y="190500"/>
                </a:lnTo>
                <a:moveTo>
                  <a:pt x="1313698" y="123265"/>
                </a:moveTo>
                <a:cubicBezTo>
                  <a:pt x="1336114" y="138206"/>
                  <a:pt x="1343586" y="168088"/>
                  <a:pt x="1321170" y="190500"/>
                </a:cubicBezTo>
                <a:moveTo>
                  <a:pt x="1164254" y="11206"/>
                </a:moveTo>
                <a:lnTo>
                  <a:pt x="1313698" y="123265"/>
                </a:lnTo>
                <a:moveTo>
                  <a:pt x="1104476" y="11206"/>
                </a:moveTo>
                <a:cubicBezTo>
                  <a:pt x="1119420" y="-3735"/>
                  <a:pt x="1149309" y="-3735"/>
                  <a:pt x="1164254" y="11206"/>
                </a:cubicBezTo>
                <a:moveTo>
                  <a:pt x="977449" y="108324"/>
                </a:moveTo>
                <a:lnTo>
                  <a:pt x="1104476" y="11206"/>
                </a:lnTo>
                <a:moveTo>
                  <a:pt x="917671" y="108324"/>
                </a:moveTo>
                <a:cubicBezTo>
                  <a:pt x="932615" y="123265"/>
                  <a:pt x="962504" y="123265"/>
                  <a:pt x="977449" y="108324"/>
                </a:cubicBezTo>
                <a:moveTo>
                  <a:pt x="790644" y="18676"/>
                </a:moveTo>
                <a:lnTo>
                  <a:pt x="917671" y="108324"/>
                </a:lnTo>
                <a:moveTo>
                  <a:pt x="730866" y="18676"/>
                </a:moveTo>
                <a:cubicBezTo>
                  <a:pt x="745811" y="3735"/>
                  <a:pt x="775699" y="3735"/>
                  <a:pt x="790644" y="18676"/>
                </a:cubicBezTo>
                <a:moveTo>
                  <a:pt x="603839" y="108324"/>
                </a:moveTo>
                <a:lnTo>
                  <a:pt x="730866" y="18676"/>
                </a:lnTo>
                <a:moveTo>
                  <a:pt x="544061" y="108324"/>
                </a:moveTo>
                <a:cubicBezTo>
                  <a:pt x="559006" y="123265"/>
                  <a:pt x="588894" y="123265"/>
                  <a:pt x="603839" y="108324"/>
                </a:cubicBezTo>
                <a:moveTo>
                  <a:pt x="417034" y="18676"/>
                </a:moveTo>
                <a:lnTo>
                  <a:pt x="544061" y="108324"/>
                </a:lnTo>
                <a:moveTo>
                  <a:pt x="357256" y="18676"/>
                </a:moveTo>
                <a:cubicBezTo>
                  <a:pt x="372201" y="3735"/>
                  <a:pt x="394617" y="3735"/>
                  <a:pt x="417034" y="18676"/>
                </a:cubicBezTo>
                <a:moveTo>
                  <a:pt x="230229" y="115794"/>
                </a:moveTo>
                <a:lnTo>
                  <a:pt x="357256" y="18676"/>
                </a:lnTo>
                <a:moveTo>
                  <a:pt x="170451" y="115794"/>
                </a:moveTo>
                <a:cubicBezTo>
                  <a:pt x="185396" y="130735"/>
                  <a:pt x="215284" y="130735"/>
                  <a:pt x="230229" y="115794"/>
                </a:cubicBezTo>
                <a:moveTo>
                  <a:pt x="88257" y="56029"/>
                </a:moveTo>
                <a:lnTo>
                  <a:pt x="170451" y="115794"/>
                </a:lnTo>
                <a:moveTo>
                  <a:pt x="13535" y="63500"/>
                </a:moveTo>
                <a:cubicBezTo>
                  <a:pt x="28479" y="41088"/>
                  <a:pt x="58368" y="33618"/>
                  <a:pt x="88257" y="56029"/>
                </a:cubicBezTo>
                <a:moveTo>
                  <a:pt x="21007" y="138206"/>
                </a:moveTo>
                <a:cubicBezTo>
                  <a:pt x="-1409" y="123265"/>
                  <a:pt x="-8882" y="85912"/>
                  <a:pt x="13535" y="63500"/>
                </a:cubicBezTo>
              </a:path>
            </a:pathLst>
          </a:custGeom>
          <a:noFill/>
          <a:ln w="12702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" name="EFFECT">
            <a:extLst>
              <a:ext uri="{FF2B5EF4-FFF2-40B4-BE49-F238E27FC236}">
                <a16:creationId xmlns:a16="http://schemas.microsoft.com/office/drawing/2014/main" id="{B4734063-D624-4C21-BF6D-C5358A182AB3}"/>
              </a:ext>
            </a:extLst>
          </p:cNvPr>
          <p:cNvSpPr/>
          <p:nvPr/>
        </p:nvSpPr>
        <p:spPr>
          <a:xfrm>
            <a:off x="7964599" y="885246"/>
            <a:ext cx="343721" cy="343647"/>
          </a:xfrm>
          <a:custGeom>
            <a:avLst/>
            <a:gdLst>
              <a:gd name="connsiteX0" fmla="*/ 343721 w 343721"/>
              <a:gd name="connsiteY0" fmla="*/ 171824 h 343647"/>
              <a:gd name="connsiteX1" fmla="*/ 171861 w 343721"/>
              <a:gd name="connsiteY1" fmla="*/ 343647 h 343647"/>
              <a:gd name="connsiteX2" fmla="*/ 0 w 343721"/>
              <a:gd name="connsiteY2" fmla="*/ 171824 h 343647"/>
              <a:gd name="connsiteX3" fmla="*/ 171861 w 343721"/>
              <a:gd name="connsiteY3" fmla="*/ 0 h 343647"/>
              <a:gd name="connsiteX4" fmla="*/ 343721 w 343721"/>
              <a:gd name="connsiteY4" fmla="*/ 171824 h 343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3721" h="343647">
                <a:moveTo>
                  <a:pt x="343721" y="171824"/>
                </a:moveTo>
                <a:cubicBezTo>
                  <a:pt x="343721" y="268941"/>
                  <a:pt x="268999" y="343647"/>
                  <a:pt x="171861" y="343647"/>
                </a:cubicBezTo>
                <a:cubicBezTo>
                  <a:pt x="82194" y="343647"/>
                  <a:pt x="0" y="268941"/>
                  <a:pt x="0" y="171824"/>
                </a:cubicBezTo>
                <a:cubicBezTo>
                  <a:pt x="0" y="74706"/>
                  <a:pt x="82194" y="0"/>
                  <a:pt x="171861" y="0"/>
                </a:cubicBezTo>
                <a:cubicBezTo>
                  <a:pt x="268999" y="0"/>
                  <a:pt x="343721" y="74706"/>
                  <a:pt x="343721" y="171824"/>
                </a:cubicBezTo>
              </a:path>
            </a:pathLst>
          </a:custGeom>
          <a:noFill/>
          <a:ln w="12702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3" name="EFFECT">
            <a:extLst>
              <a:ext uri="{FF2B5EF4-FFF2-40B4-BE49-F238E27FC236}">
                <a16:creationId xmlns:a16="http://schemas.microsoft.com/office/drawing/2014/main" id="{D20788B0-2909-49DF-9533-799D965C070D}"/>
              </a:ext>
            </a:extLst>
          </p:cNvPr>
          <p:cNvSpPr/>
          <p:nvPr/>
        </p:nvSpPr>
        <p:spPr>
          <a:xfrm>
            <a:off x="6146713" y="3549462"/>
            <a:ext cx="1840546" cy="350264"/>
          </a:xfrm>
          <a:custGeom>
            <a:avLst/>
            <a:gdLst>
              <a:gd name="connsiteX0" fmla="*/ 170451 w 1334704"/>
              <a:gd name="connsiteY0" fmla="*/ 242794 h 254000"/>
              <a:gd name="connsiteX1" fmla="*/ 21007 w 1334704"/>
              <a:gd name="connsiteY1" fmla="*/ 138206 h 254000"/>
              <a:gd name="connsiteX2" fmla="*/ 230229 w 1334704"/>
              <a:gd name="connsiteY2" fmla="*/ 242794 h 254000"/>
              <a:gd name="connsiteX3" fmla="*/ 170451 w 1334704"/>
              <a:gd name="connsiteY3" fmla="*/ 242794 h 254000"/>
              <a:gd name="connsiteX4" fmla="*/ 357256 w 1334704"/>
              <a:gd name="connsiteY4" fmla="*/ 153147 h 254000"/>
              <a:gd name="connsiteX5" fmla="*/ 230229 w 1334704"/>
              <a:gd name="connsiteY5" fmla="*/ 242794 h 254000"/>
              <a:gd name="connsiteX6" fmla="*/ 417034 w 1334704"/>
              <a:gd name="connsiteY6" fmla="*/ 153147 h 254000"/>
              <a:gd name="connsiteX7" fmla="*/ 357256 w 1334704"/>
              <a:gd name="connsiteY7" fmla="*/ 153147 h 254000"/>
              <a:gd name="connsiteX8" fmla="*/ 544061 w 1334704"/>
              <a:gd name="connsiteY8" fmla="*/ 242794 h 254000"/>
              <a:gd name="connsiteX9" fmla="*/ 417034 w 1334704"/>
              <a:gd name="connsiteY9" fmla="*/ 153147 h 254000"/>
              <a:gd name="connsiteX10" fmla="*/ 603839 w 1334704"/>
              <a:gd name="connsiteY10" fmla="*/ 242794 h 254000"/>
              <a:gd name="connsiteX11" fmla="*/ 544061 w 1334704"/>
              <a:gd name="connsiteY11" fmla="*/ 242794 h 254000"/>
              <a:gd name="connsiteX12" fmla="*/ 730866 w 1334704"/>
              <a:gd name="connsiteY12" fmla="*/ 145676 h 254000"/>
              <a:gd name="connsiteX13" fmla="*/ 603839 w 1334704"/>
              <a:gd name="connsiteY13" fmla="*/ 242794 h 254000"/>
              <a:gd name="connsiteX14" fmla="*/ 790644 w 1334704"/>
              <a:gd name="connsiteY14" fmla="*/ 145676 h 254000"/>
              <a:gd name="connsiteX15" fmla="*/ 730866 w 1334704"/>
              <a:gd name="connsiteY15" fmla="*/ 145676 h 254000"/>
              <a:gd name="connsiteX16" fmla="*/ 917671 w 1334704"/>
              <a:gd name="connsiteY16" fmla="*/ 242794 h 254000"/>
              <a:gd name="connsiteX17" fmla="*/ 790644 w 1334704"/>
              <a:gd name="connsiteY17" fmla="*/ 145676 h 254000"/>
              <a:gd name="connsiteX18" fmla="*/ 977449 w 1334704"/>
              <a:gd name="connsiteY18" fmla="*/ 235324 h 254000"/>
              <a:gd name="connsiteX19" fmla="*/ 917671 w 1334704"/>
              <a:gd name="connsiteY19" fmla="*/ 242794 h 254000"/>
              <a:gd name="connsiteX20" fmla="*/ 1104476 w 1334704"/>
              <a:gd name="connsiteY20" fmla="*/ 145676 h 254000"/>
              <a:gd name="connsiteX21" fmla="*/ 977449 w 1334704"/>
              <a:gd name="connsiteY21" fmla="*/ 235324 h 254000"/>
              <a:gd name="connsiteX22" fmla="*/ 1164254 w 1334704"/>
              <a:gd name="connsiteY22" fmla="*/ 145676 h 254000"/>
              <a:gd name="connsiteX23" fmla="*/ 1104476 w 1334704"/>
              <a:gd name="connsiteY23" fmla="*/ 145676 h 254000"/>
              <a:gd name="connsiteX24" fmla="*/ 1246448 w 1334704"/>
              <a:gd name="connsiteY24" fmla="*/ 205441 h 254000"/>
              <a:gd name="connsiteX25" fmla="*/ 1164254 w 1334704"/>
              <a:gd name="connsiteY25" fmla="*/ 145676 h 254000"/>
              <a:gd name="connsiteX26" fmla="*/ 1321170 w 1334704"/>
              <a:gd name="connsiteY26" fmla="*/ 190500 h 254000"/>
              <a:gd name="connsiteX27" fmla="*/ 1246448 w 1334704"/>
              <a:gd name="connsiteY27" fmla="*/ 205441 h 254000"/>
              <a:gd name="connsiteX28" fmla="*/ 1321170 w 1334704"/>
              <a:gd name="connsiteY28" fmla="*/ 190500 h 254000"/>
              <a:gd name="connsiteX29" fmla="*/ 1321170 w 1334704"/>
              <a:gd name="connsiteY29" fmla="*/ 190500 h 254000"/>
              <a:gd name="connsiteX30" fmla="*/ 1313698 w 1334704"/>
              <a:gd name="connsiteY30" fmla="*/ 123265 h 254000"/>
              <a:gd name="connsiteX31" fmla="*/ 1321170 w 1334704"/>
              <a:gd name="connsiteY31" fmla="*/ 190500 h 254000"/>
              <a:gd name="connsiteX32" fmla="*/ 1164254 w 1334704"/>
              <a:gd name="connsiteY32" fmla="*/ 11206 h 254000"/>
              <a:gd name="connsiteX33" fmla="*/ 1313698 w 1334704"/>
              <a:gd name="connsiteY33" fmla="*/ 123265 h 254000"/>
              <a:gd name="connsiteX34" fmla="*/ 1104476 w 1334704"/>
              <a:gd name="connsiteY34" fmla="*/ 11206 h 254000"/>
              <a:gd name="connsiteX35" fmla="*/ 1164254 w 1334704"/>
              <a:gd name="connsiteY35" fmla="*/ 11206 h 254000"/>
              <a:gd name="connsiteX36" fmla="*/ 977449 w 1334704"/>
              <a:gd name="connsiteY36" fmla="*/ 108324 h 254000"/>
              <a:gd name="connsiteX37" fmla="*/ 1104476 w 1334704"/>
              <a:gd name="connsiteY37" fmla="*/ 11206 h 254000"/>
              <a:gd name="connsiteX38" fmla="*/ 917671 w 1334704"/>
              <a:gd name="connsiteY38" fmla="*/ 108324 h 254000"/>
              <a:gd name="connsiteX39" fmla="*/ 977449 w 1334704"/>
              <a:gd name="connsiteY39" fmla="*/ 108324 h 254000"/>
              <a:gd name="connsiteX40" fmla="*/ 790644 w 1334704"/>
              <a:gd name="connsiteY40" fmla="*/ 18676 h 254000"/>
              <a:gd name="connsiteX41" fmla="*/ 917671 w 1334704"/>
              <a:gd name="connsiteY41" fmla="*/ 108324 h 254000"/>
              <a:gd name="connsiteX42" fmla="*/ 730866 w 1334704"/>
              <a:gd name="connsiteY42" fmla="*/ 18676 h 254000"/>
              <a:gd name="connsiteX43" fmla="*/ 790644 w 1334704"/>
              <a:gd name="connsiteY43" fmla="*/ 18676 h 254000"/>
              <a:gd name="connsiteX44" fmla="*/ 603839 w 1334704"/>
              <a:gd name="connsiteY44" fmla="*/ 108324 h 254000"/>
              <a:gd name="connsiteX45" fmla="*/ 730866 w 1334704"/>
              <a:gd name="connsiteY45" fmla="*/ 18676 h 254000"/>
              <a:gd name="connsiteX46" fmla="*/ 544061 w 1334704"/>
              <a:gd name="connsiteY46" fmla="*/ 108324 h 254000"/>
              <a:gd name="connsiteX47" fmla="*/ 603839 w 1334704"/>
              <a:gd name="connsiteY47" fmla="*/ 108324 h 254000"/>
              <a:gd name="connsiteX48" fmla="*/ 417034 w 1334704"/>
              <a:gd name="connsiteY48" fmla="*/ 18676 h 254000"/>
              <a:gd name="connsiteX49" fmla="*/ 544061 w 1334704"/>
              <a:gd name="connsiteY49" fmla="*/ 108324 h 254000"/>
              <a:gd name="connsiteX50" fmla="*/ 357256 w 1334704"/>
              <a:gd name="connsiteY50" fmla="*/ 18676 h 254000"/>
              <a:gd name="connsiteX51" fmla="*/ 417034 w 1334704"/>
              <a:gd name="connsiteY51" fmla="*/ 18676 h 254000"/>
              <a:gd name="connsiteX52" fmla="*/ 230229 w 1334704"/>
              <a:gd name="connsiteY52" fmla="*/ 115794 h 254000"/>
              <a:gd name="connsiteX53" fmla="*/ 357256 w 1334704"/>
              <a:gd name="connsiteY53" fmla="*/ 18676 h 254000"/>
              <a:gd name="connsiteX54" fmla="*/ 170451 w 1334704"/>
              <a:gd name="connsiteY54" fmla="*/ 115794 h 254000"/>
              <a:gd name="connsiteX55" fmla="*/ 230229 w 1334704"/>
              <a:gd name="connsiteY55" fmla="*/ 115794 h 254000"/>
              <a:gd name="connsiteX56" fmla="*/ 88257 w 1334704"/>
              <a:gd name="connsiteY56" fmla="*/ 56029 h 254000"/>
              <a:gd name="connsiteX57" fmla="*/ 170451 w 1334704"/>
              <a:gd name="connsiteY57" fmla="*/ 115794 h 254000"/>
              <a:gd name="connsiteX58" fmla="*/ 13535 w 1334704"/>
              <a:gd name="connsiteY58" fmla="*/ 63500 h 254000"/>
              <a:gd name="connsiteX59" fmla="*/ 88257 w 1334704"/>
              <a:gd name="connsiteY59" fmla="*/ 56029 h 254000"/>
              <a:gd name="connsiteX60" fmla="*/ 21007 w 1334704"/>
              <a:gd name="connsiteY60" fmla="*/ 138206 h 254000"/>
              <a:gd name="connsiteX61" fmla="*/ 13535 w 1334704"/>
              <a:gd name="connsiteY61" fmla="*/ 63500 h 25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</a:cxnLst>
            <a:rect l="l" t="t" r="r" b="b"/>
            <a:pathLst>
              <a:path w="1334704" h="254000">
                <a:moveTo>
                  <a:pt x="170451" y="242794"/>
                </a:moveTo>
                <a:lnTo>
                  <a:pt x="21007" y="138206"/>
                </a:lnTo>
                <a:moveTo>
                  <a:pt x="230229" y="242794"/>
                </a:moveTo>
                <a:cubicBezTo>
                  <a:pt x="215284" y="257735"/>
                  <a:pt x="185396" y="257735"/>
                  <a:pt x="170451" y="242794"/>
                </a:cubicBezTo>
                <a:moveTo>
                  <a:pt x="357256" y="153147"/>
                </a:moveTo>
                <a:lnTo>
                  <a:pt x="230229" y="242794"/>
                </a:lnTo>
                <a:moveTo>
                  <a:pt x="417034" y="153147"/>
                </a:moveTo>
                <a:cubicBezTo>
                  <a:pt x="402089" y="138206"/>
                  <a:pt x="372201" y="138206"/>
                  <a:pt x="357256" y="153147"/>
                </a:cubicBezTo>
                <a:moveTo>
                  <a:pt x="544061" y="242794"/>
                </a:moveTo>
                <a:lnTo>
                  <a:pt x="417034" y="153147"/>
                </a:lnTo>
                <a:moveTo>
                  <a:pt x="603839" y="242794"/>
                </a:moveTo>
                <a:cubicBezTo>
                  <a:pt x="588894" y="257735"/>
                  <a:pt x="559006" y="257735"/>
                  <a:pt x="544061" y="242794"/>
                </a:cubicBezTo>
                <a:moveTo>
                  <a:pt x="730866" y="145676"/>
                </a:moveTo>
                <a:lnTo>
                  <a:pt x="603839" y="242794"/>
                </a:lnTo>
                <a:moveTo>
                  <a:pt x="790644" y="145676"/>
                </a:moveTo>
                <a:cubicBezTo>
                  <a:pt x="775699" y="130735"/>
                  <a:pt x="745811" y="130735"/>
                  <a:pt x="730866" y="145676"/>
                </a:cubicBezTo>
                <a:moveTo>
                  <a:pt x="917671" y="242794"/>
                </a:moveTo>
                <a:lnTo>
                  <a:pt x="790644" y="145676"/>
                </a:lnTo>
                <a:moveTo>
                  <a:pt x="977449" y="235324"/>
                </a:moveTo>
                <a:cubicBezTo>
                  <a:pt x="962504" y="250265"/>
                  <a:pt x="932615" y="250265"/>
                  <a:pt x="917671" y="242794"/>
                </a:cubicBezTo>
                <a:moveTo>
                  <a:pt x="1104476" y="145676"/>
                </a:moveTo>
                <a:lnTo>
                  <a:pt x="977449" y="235324"/>
                </a:lnTo>
                <a:moveTo>
                  <a:pt x="1164254" y="145676"/>
                </a:moveTo>
                <a:cubicBezTo>
                  <a:pt x="1149309" y="130735"/>
                  <a:pt x="1119420" y="130735"/>
                  <a:pt x="1104476" y="145676"/>
                </a:cubicBezTo>
                <a:moveTo>
                  <a:pt x="1246448" y="205441"/>
                </a:moveTo>
                <a:lnTo>
                  <a:pt x="1164254" y="145676"/>
                </a:lnTo>
                <a:moveTo>
                  <a:pt x="1321170" y="190500"/>
                </a:moveTo>
                <a:cubicBezTo>
                  <a:pt x="1306225" y="220382"/>
                  <a:pt x="1276337" y="220382"/>
                  <a:pt x="1246448" y="205441"/>
                </a:cubicBezTo>
                <a:moveTo>
                  <a:pt x="1321170" y="190500"/>
                </a:moveTo>
                <a:lnTo>
                  <a:pt x="1321170" y="190500"/>
                </a:lnTo>
                <a:moveTo>
                  <a:pt x="1313698" y="123265"/>
                </a:moveTo>
                <a:cubicBezTo>
                  <a:pt x="1336114" y="138206"/>
                  <a:pt x="1343586" y="168088"/>
                  <a:pt x="1321170" y="190500"/>
                </a:cubicBezTo>
                <a:moveTo>
                  <a:pt x="1164254" y="11206"/>
                </a:moveTo>
                <a:lnTo>
                  <a:pt x="1313698" y="123265"/>
                </a:lnTo>
                <a:moveTo>
                  <a:pt x="1104476" y="11206"/>
                </a:moveTo>
                <a:cubicBezTo>
                  <a:pt x="1119420" y="-3735"/>
                  <a:pt x="1149309" y="-3735"/>
                  <a:pt x="1164254" y="11206"/>
                </a:cubicBezTo>
                <a:moveTo>
                  <a:pt x="977449" y="108324"/>
                </a:moveTo>
                <a:lnTo>
                  <a:pt x="1104476" y="11206"/>
                </a:lnTo>
                <a:moveTo>
                  <a:pt x="917671" y="108324"/>
                </a:moveTo>
                <a:cubicBezTo>
                  <a:pt x="932615" y="123265"/>
                  <a:pt x="962504" y="123265"/>
                  <a:pt x="977449" y="108324"/>
                </a:cubicBezTo>
                <a:moveTo>
                  <a:pt x="790644" y="18676"/>
                </a:moveTo>
                <a:lnTo>
                  <a:pt x="917671" y="108324"/>
                </a:lnTo>
                <a:moveTo>
                  <a:pt x="730866" y="18676"/>
                </a:moveTo>
                <a:cubicBezTo>
                  <a:pt x="745811" y="3735"/>
                  <a:pt x="775699" y="3735"/>
                  <a:pt x="790644" y="18676"/>
                </a:cubicBezTo>
                <a:moveTo>
                  <a:pt x="603839" y="108324"/>
                </a:moveTo>
                <a:lnTo>
                  <a:pt x="730866" y="18676"/>
                </a:lnTo>
                <a:moveTo>
                  <a:pt x="544061" y="108324"/>
                </a:moveTo>
                <a:cubicBezTo>
                  <a:pt x="559006" y="123265"/>
                  <a:pt x="588894" y="123265"/>
                  <a:pt x="603839" y="108324"/>
                </a:cubicBezTo>
                <a:moveTo>
                  <a:pt x="417034" y="18676"/>
                </a:moveTo>
                <a:lnTo>
                  <a:pt x="544061" y="108324"/>
                </a:lnTo>
                <a:moveTo>
                  <a:pt x="357256" y="18676"/>
                </a:moveTo>
                <a:cubicBezTo>
                  <a:pt x="372201" y="3735"/>
                  <a:pt x="394617" y="3735"/>
                  <a:pt x="417034" y="18676"/>
                </a:cubicBezTo>
                <a:moveTo>
                  <a:pt x="230229" y="115794"/>
                </a:moveTo>
                <a:lnTo>
                  <a:pt x="357256" y="18676"/>
                </a:lnTo>
                <a:moveTo>
                  <a:pt x="170451" y="115794"/>
                </a:moveTo>
                <a:cubicBezTo>
                  <a:pt x="185396" y="130735"/>
                  <a:pt x="215284" y="130735"/>
                  <a:pt x="230229" y="115794"/>
                </a:cubicBezTo>
                <a:moveTo>
                  <a:pt x="88257" y="56029"/>
                </a:moveTo>
                <a:lnTo>
                  <a:pt x="170451" y="115794"/>
                </a:lnTo>
                <a:moveTo>
                  <a:pt x="13535" y="63500"/>
                </a:moveTo>
                <a:cubicBezTo>
                  <a:pt x="28479" y="41088"/>
                  <a:pt x="58368" y="33618"/>
                  <a:pt x="88257" y="56029"/>
                </a:cubicBezTo>
                <a:moveTo>
                  <a:pt x="21007" y="138206"/>
                </a:moveTo>
                <a:cubicBezTo>
                  <a:pt x="-1409" y="123265"/>
                  <a:pt x="-8882" y="85912"/>
                  <a:pt x="13535" y="63500"/>
                </a:cubicBezTo>
              </a:path>
            </a:pathLst>
          </a:custGeom>
          <a:noFill/>
          <a:ln w="12702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4" name="EFFECT">
            <a:extLst>
              <a:ext uri="{FF2B5EF4-FFF2-40B4-BE49-F238E27FC236}">
                <a16:creationId xmlns:a16="http://schemas.microsoft.com/office/drawing/2014/main" id="{CE853D66-BB7F-4E5B-84D4-7800C4091052}"/>
              </a:ext>
            </a:extLst>
          </p:cNvPr>
          <p:cNvSpPr/>
          <p:nvPr/>
        </p:nvSpPr>
        <p:spPr>
          <a:xfrm>
            <a:off x="257074" y="4037465"/>
            <a:ext cx="343721" cy="343647"/>
          </a:xfrm>
          <a:custGeom>
            <a:avLst/>
            <a:gdLst>
              <a:gd name="connsiteX0" fmla="*/ 343721 w 343721"/>
              <a:gd name="connsiteY0" fmla="*/ 171824 h 343647"/>
              <a:gd name="connsiteX1" fmla="*/ 171861 w 343721"/>
              <a:gd name="connsiteY1" fmla="*/ 343647 h 343647"/>
              <a:gd name="connsiteX2" fmla="*/ 0 w 343721"/>
              <a:gd name="connsiteY2" fmla="*/ 171824 h 343647"/>
              <a:gd name="connsiteX3" fmla="*/ 171861 w 343721"/>
              <a:gd name="connsiteY3" fmla="*/ 0 h 343647"/>
              <a:gd name="connsiteX4" fmla="*/ 343721 w 343721"/>
              <a:gd name="connsiteY4" fmla="*/ 171824 h 343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3721" h="343647">
                <a:moveTo>
                  <a:pt x="343721" y="171824"/>
                </a:moveTo>
                <a:cubicBezTo>
                  <a:pt x="343721" y="268941"/>
                  <a:pt x="268999" y="343647"/>
                  <a:pt x="171861" y="343647"/>
                </a:cubicBezTo>
                <a:cubicBezTo>
                  <a:pt x="82194" y="343647"/>
                  <a:pt x="0" y="268941"/>
                  <a:pt x="0" y="171824"/>
                </a:cubicBezTo>
                <a:cubicBezTo>
                  <a:pt x="0" y="74706"/>
                  <a:pt x="82194" y="0"/>
                  <a:pt x="171861" y="0"/>
                </a:cubicBezTo>
                <a:cubicBezTo>
                  <a:pt x="268999" y="0"/>
                  <a:pt x="343721" y="74706"/>
                  <a:pt x="343721" y="171824"/>
                </a:cubicBezTo>
              </a:path>
            </a:pathLst>
          </a:custGeom>
          <a:noFill/>
          <a:ln w="12702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9BE6FE10-C6BD-4E99-8B6E-76F77363EB9D}"/>
              </a:ext>
            </a:extLst>
          </p:cNvPr>
          <p:cNvCxnSpPr/>
          <p:nvPr/>
        </p:nvCxnSpPr>
        <p:spPr>
          <a:xfrm>
            <a:off x="0" y="4816695"/>
            <a:ext cx="3810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4BA026AB-EBC8-475B-857A-3BDE980FF069}"/>
              </a:ext>
            </a:extLst>
          </p:cNvPr>
          <p:cNvCxnSpPr/>
          <p:nvPr/>
        </p:nvCxnSpPr>
        <p:spPr>
          <a:xfrm>
            <a:off x="5334000" y="4816695"/>
            <a:ext cx="3810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Group 10">
            <a:extLst>
              <a:ext uri="{FF2B5EF4-FFF2-40B4-BE49-F238E27FC236}">
                <a16:creationId xmlns:a16="http://schemas.microsoft.com/office/drawing/2014/main" id="{4FE032D4-7083-4065-AE3C-41781F46AD29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226389" y="4711539"/>
            <a:ext cx="691221" cy="210312"/>
            <a:chOff x="1872" y="1313"/>
            <a:chExt cx="2018" cy="614"/>
          </a:xfrm>
          <a:solidFill>
            <a:schemeClr val="bg1"/>
          </a:solidFill>
        </p:grpSpPr>
        <p:sp>
          <p:nvSpPr>
            <p:cNvPr id="38" name="Freeform 11">
              <a:extLst>
                <a:ext uri="{FF2B5EF4-FFF2-40B4-BE49-F238E27FC236}">
                  <a16:creationId xmlns:a16="http://schemas.microsoft.com/office/drawing/2014/main" id="{98532C22-8740-4116-B25D-37AD946F2AF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76" y="1313"/>
              <a:ext cx="614" cy="614"/>
            </a:xfrm>
            <a:custGeom>
              <a:avLst/>
              <a:gdLst>
                <a:gd name="T0" fmla="*/ 130 w 260"/>
                <a:gd name="T1" fmla="*/ 0 h 260"/>
                <a:gd name="T2" fmla="*/ 0 w 260"/>
                <a:gd name="T3" fmla="*/ 130 h 260"/>
                <a:gd name="T4" fmla="*/ 130 w 260"/>
                <a:gd name="T5" fmla="*/ 260 h 260"/>
                <a:gd name="T6" fmla="*/ 260 w 260"/>
                <a:gd name="T7" fmla="*/ 130 h 260"/>
                <a:gd name="T8" fmla="*/ 130 w 260"/>
                <a:gd name="T9" fmla="*/ 0 h 260"/>
                <a:gd name="T10" fmla="*/ 214 w 260"/>
                <a:gd name="T11" fmla="*/ 142 h 260"/>
                <a:gd name="T12" fmla="*/ 201 w 260"/>
                <a:gd name="T13" fmla="*/ 155 h 260"/>
                <a:gd name="T14" fmla="*/ 201 w 260"/>
                <a:gd name="T15" fmla="*/ 162 h 260"/>
                <a:gd name="T16" fmla="*/ 188 w 260"/>
                <a:gd name="T17" fmla="*/ 175 h 260"/>
                <a:gd name="T18" fmla="*/ 177 w 260"/>
                <a:gd name="T19" fmla="*/ 175 h 260"/>
                <a:gd name="T20" fmla="*/ 164 w 260"/>
                <a:gd name="T21" fmla="*/ 162 h 260"/>
                <a:gd name="T22" fmla="*/ 164 w 260"/>
                <a:gd name="T23" fmla="*/ 144 h 260"/>
                <a:gd name="T24" fmla="*/ 95 w 260"/>
                <a:gd name="T25" fmla="*/ 144 h 260"/>
                <a:gd name="T26" fmla="*/ 95 w 260"/>
                <a:gd name="T27" fmla="*/ 162 h 260"/>
                <a:gd name="T28" fmla="*/ 82 w 260"/>
                <a:gd name="T29" fmla="*/ 175 h 260"/>
                <a:gd name="T30" fmla="*/ 72 w 260"/>
                <a:gd name="T31" fmla="*/ 175 h 260"/>
                <a:gd name="T32" fmla="*/ 59 w 260"/>
                <a:gd name="T33" fmla="*/ 162 h 260"/>
                <a:gd name="T34" fmla="*/ 59 w 260"/>
                <a:gd name="T35" fmla="*/ 155 h 260"/>
                <a:gd name="T36" fmla="*/ 46 w 260"/>
                <a:gd name="T37" fmla="*/ 142 h 260"/>
                <a:gd name="T38" fmla="*/ 46 w 260"/>
                <a:gd name="T39" fmla="*/ 119 h 260"/>
                <a:gd name="T40" fmla="*/ 59 w 260"/>
                <a:gd name="T41" fmla="*/ 105 h 260"/>
                <a:gd name="T42" fmla="*/ 59 w 260"/>
                <a:gd name="T43" fmla="*/ 99 h 260"/>
                <a:gd name="T44" fmla="*/ 72 w 260"/>
                <a:gd name="T45" fmla="*/ 86 h 260"/>
                <a:gd name="T46" fmla="*/ 82 w 260"/>
                <a:gd name="T47" fmla="*/ 86 h 260"/>
                <a:gd name="T48" fmla="*/ 95 w 260"/>
                <a:gd name="T49" fmla="*/ 99 h 260"/>
                <a:gd name="T50" fmla="*/ 95 w 260"/>
                <a:gd name="T51" fmla="*/ 117 h 260"/>
                <a:gd name="T52" fmla="*/ 164 w 260"/>
                <a:gd name="T53" fmla="*/ 117 h 260"/>
                <a:gd name="T54" fmla="*/ 164 w 260"/>
                <a:gd name="T55" fmla="*/ 99 h 260"/>
                <a:gd name="T56" fmla="*/ 177 w 260"/>
                <a:gd name="T57" fmla="*/ 86 h 260"/>
                <a:gd name="T58" fmla="*/ 188 w 260"/>
                <a:gd name="T59" fmla="*/ 86 h 260"/>
                <a:gd name="T60" fmla="*/ 201 w 260"/>
                <a:gd name="T61" fmla="*/ 99 h 260"/>
                <a:gd name="T62" fmla="*/ 201 w 260"/>
                <a:gd name="T63" fmla="*/ 105 h 260"/>
                <a:gd name="T64" fmla="*/ 214 w 260"/>
                <a:gd name="T65" fmla="*/ 119 h 260"/>
                <a:gd name="T66" fmla="*/ 214 w 260"/>
                <a:gd name="T67" fmla="*/ 142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60" h="260">
                  <a:moveTo>
                    <a:pt x="130" y="0"/>
                  </a:moveTo>
                  <a:cubicBezTo>
                    <a:pt x="58" y="0"/>
                    <a:pt x="0" y="59"/>
                    <a:pt x="0" y="130"/>
                  </a:cubicBezTo>
                  <a:cubicBezTo>
                    <a:pt x="0" y="202"/>
                    <a:pt x="58" y="260"/>
                    <a:pt x="130" y="260"/>
                  </a:cubicBezTo>
                  <a:cubicBezTo>
                    <a:pt x="202" y="260"/>
                    <a:pt x="260" y="202"/>
                    <a:pt x="260" y="130"/>
                  </a:cubicBezTo>
                  <a:cubicBezTo>
                    <a:pt x="260" y="59"/>
                    <a:pt x="202" y="0"/>
                    <a:pt x="130" y="0"/>
                  </a:cubicBezTo>
                  <a:moveTo>
                    <a:pt x="214" y="142"/>
                  </a:moveTo>
                  <a:cubicBezTo>
                    <a:pt x="214" y="149"/>
                    <a:pt x="208" y="155"/>
                    <a:pt x="201" y="155"/>
                  </a:cubicBezTo>
                  <a:cubicBezTo>
                    <a:pt x="201" y="162"/>
                    <a:pt x="201" y="162"/>
                    <a:pt x="201" y="162"/>
                  </a:cubicBezTo>
                  <a:cubicBezTo>
                    <a:pt x="201" y="169"/>
                    <a:pt x="195" y="175"/>
                    <a:pt x="188" y="175"/>
                  </a:cubicBezTo>
                  <a:cubicBezTo>
                    <a:pt x="177" y="175"/>
                    <a:pt x="177" y="175"/>
                    <a:pt x="177" y="175"/>
                  </a:cubicBezTo>
                  <a:cubicBezTo>
                    <a:pt x="170" y="175"/>
                    <a:pt x="164" y="169"/>
                    <a:pt x="164" y="162"/>
                  </a:cubicBezTo>
                  <a:cubicBezTo>
                    <a:pt x="164" y="144"/>
                    <a:pt x="164" y="144"/>
                    <a:pt x="164" y="144"/>
                  </a:cubicBezTo>
                  <a:cubicBezTo>
                    <a:pt x="95" y="144"/>
                    <a:pt x="95" y="144"/>
                    <a:pt x="95" y="144"/>
                  </a:cubicBezTo>
                  <a:cubicBezTo>
                    <a:pt x="95" y="162"/>
                    <a:pt x="95" y="162"/>
                    <a:pt x="95" y="162"/>
                  </a:cubicBezTo>
                  <a:cubicBezTo>
                    <a:pt x="95" y="169"/>
                    <a:pt x="89" y="175"/>
                    <a:pt x="82" y="175"/>
                  </a:cubicBezTo>
                  <a:cubicBezTo>
                    <a:pt x="72" y="175"/>
                    <a:pt x="72" y="175"/>
                    <a:pt x="72" y="175"/>
                  </a:cubicBezTo>
                  <a:cubicBezTo>
                    <a:pt x="65" y="175"/>
                    <a:pt x="59" y="169"/>
                    <a:pt x="59" y="162"/>
                  </a:cubicBezTo>
                  <a:cubicBezTo>
                    <a:pt x="59" y="155"/>
                    <a:pt x="59" y="155"/>
                    <a:pt x="59" y="155"/>
                  </a:cubicBezTo>
                  <a:cubicBezTo>
                    <a:pt x="52" y="155"/>
                    <a:pt x="46" y="149"/>
                    <a:pt x="46" y="142"/>
                  </a:cubicBezTo>
                  <a:cubicBezTo>
                    <a:pt x="46" y="119"/>
                    <a:pt x="46" y="119"/>
                    <a:pt x="46" y="119"/>
                  </a:cubicBezTo>
                  <a:cubicBezTo>
                    <a:pt x="46" y="111"/>
                    <a:pt x="52" y="105"/>
                    <a:pt x="59" y="105"/>
                  </a:cubicBezTo>
                  <a:cubicBezTo>
                    <a:pt x="59" y="99"/>
                    <a:pt x="59" y="99"/>
                    <a:pt x="59" y="99"/>
                  </a:cubicBezTo>
                  <a:cubicBezTo>
                    <a:pt x="59" y="92"/>
                    <a:pt x="65" y="86"/>
                    <a:pt x="72" y="86"/>
                  </a:cubicBezTo>
                  <a:cubicBezTo>
                    <a:pt x="82" y="86"/>
                    <a:pt x="82" y="86"/>
                    <a:pt x="82" y="86"/>
                  </a:cubicBezTo>
                  <a:cubicBezTo>
                    <a:pt x="89" y="86"/>
                    <a:pt x="95" y="92"/>
                    <a:pt x="95" y="99"/>
                  </a:cubicBezTo>
                  <a:cubicBezTo>
                    <a:pt x="95" y="117"/>
                    <a:pt x="95" y="117"/>
                    <a:pt x="95" y="117"/>
                  </a:cubicBezTo>
                  <a:cubicBezTo>
                    <a:pt x="164" y="117"/>
                    <a:pt x="164" y="117"/>
                    <a:pt x="164" y="117"/>
                  </a:cubicBezTo>
                  <a:cubicBezTo>
                    <a:pt x="164" y="99"/>
                    <a:pt x="164" y="99"/>
                    <a:pt x="164" y="99"/>
                  </a:cubicBezTo>
                  <a:cubicBezTo>
                    <a:pt x="164" y="92"/>
                    <a:pt x="170" y="86"/>
                    <a:pt x="177" y="86"/>
                  </a:cubicBezTo>
                  <a:cubicBezTo>
                    <a:pt x="188" y="86"/>
                    <a:pt x="188" y="86"/>
                    <a:pt x="188" y="86"/>
                  </a:cubicBezTo>
                  <a:cubicBezTo>
                    <a:pt x="195" y="86"/>
                    <a:pt x="201" y="92"/>
                    <a:pt x="201" y="99"/>
                  </a:cubicBezTo>
                  <a:cubicBezTo>
                    <a:pt x="201" y="105"/>
                    <a:pt x="201" y="105"/>
                    <a:pt x="201" y="105"/>
                  </a:cubicBezTo>
                  <a:cubicBezTo>
                    <a:pt x="208" y="105"/>
                    <a:pt x="214" y="111"/>
                    <a:pt x="214" y="119"/>
                  </a:cubicBezTo>
                  <a:lnTo>
                    <a:pt x="214" y="1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12">
              <a:extLst>
                <a:ext uri="{FF2B5EF4-FFF2-40B4-BE49-F238E27FC236}">
                  <a16:creationId xmlns:a16="http://schemas.microsoft.com/office/drawing/2014/main" id="{8A9F5CB7-4787-478B-A354-9BEFA0FE2D4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74" y="1313"/>
              <a:ext cx="614" cy="614"/>
            </a:xfrm>
            <a:custGeom>
              <a:avLst/>
              <a:gdLst>
                <a:gd name="T0" fmla="*/ 130 w 260"/>
                <a:gd name="T1" fmla="*/ 0 h 260"/>
                <a:gd name="T2" fmla="*/ 0 w 260"/>
                <a:gd name="T3" fmla="*/ 130 h 260"/>
                <a:gd name="T4" fmla="*/ 130 w 260"/>
                <a:gd name="T5" fmla="*/ 260 h 260"/>
                <a:gd name="T6" fmla="*/ 260 w 260"/>
                <a:gd name="T7" fmla="*/ 130 h 260"/>
                <a:gd name="T8" fmla="*/ 130 w 260"/>
                <a:gd name="T9" fmla="*/ 0 h 260"/>
                <a:gd name="T10" fmla="*/ 133 w 260"/>
                <a:gd name="T11" fmla="*/ 202 h 260"/>
                <a:gd name="T12" fmla="*/ 127 w 260"/>
                <a:gd name="T13" fmla="*/ 202 h 260"/>
                <a:gd name="T14" fmla="*/ 71 w 260"/>
                <a:gd name="T15" fmla="*/ 151 h 260"/>
                <a:gd name="T16" fmla="*/ 100 w 260"/>
                <a:gd name="T17" fmla="*/ 151 h 260"/>
                <a:gd name="T18" fmla="*/ 104 w 260"/>
                <a:gd name="T19" fmla="*/ 149 h 260"/>
                <a:gd name="T20" fmla="*/ 106 w 260"/>
                <a:gd name="T21" fmla="*/ 144 h 260"/>
                <a:gd name="T22" fmla="*/ 120 w 260"/>
                <a:gd name="T23" fmla="*/ 169 h 260"/>
                <a:gd name="T24" fmla="*/ 127 w 260"/>
                <a:gd name="T25" fmla="*/ 169 h 260"/>
                <a:gd name="T26" fmla="*/ 146 w 260"/>
                <a:gd name="T27" fmla="*/ 128 h 260"/>
                <a:gd name="T28" fmla="*/ 153 w 260"/>
                <a:gd name="T29" fmla="*/ 148 h 260"/>
                <a:gd name="T30" fmla="*/ 157 w 260"/>
                <a:gd name="T31" fmla="*/ 151 h 260"/>
                <a:gd name="T32" fmla="*/ 189 w 260"/>
                <a:gd name="T33" fmla="*/ 151 h 260"/>
                <a:gd name="T34" fmla="*/ 133 w 260"/>
                <a:gd name="T35" fmla="*/ 202 h 260"/>
                <a:gd name="T36" fmla="*/ 196 w 260"/>
                <a:gd name="T37" fmla="*/ 139 h 260"/>
                <a:gd name="T38" fmla="*/ 196 w 260"/>
                <a:gd name="T39" fmla="*/ 139 h 260"/>
                <a:gd name="T40" fmla="*/ 162 w 260"/>
                <a:gd name="T41" fmla="*/ 139 h 260"/>
                <a:gd name="T42" fmla="*/ 151 w 260"/>
                <a:gd name="T43" fmla="*/ 107 h 260"/>
                <a:gd name="T44" fmla="*/ 143 w 260"/>
                <a:gd name="T45" fmla="*/ 107 h 260"/>
                <a:gd name="T46" fmla="*/ 123 w 260"/>
                <a:gd name="T47" fmla="*/ 150 h 260"/>
                <a:gd name="T48" fmla="*/ 110 w 260"/>
                <a:gd name="T49" fmla="*/ 126 h 260"/>
                <a:gd name="T50" fmla="*/ 103 w 260"/>
                <a:gd name="T51" fmla="*/ 126 h 260"/>
                <a:gd name="T52" fmla="*/ 96 w 260"/>
                <a:gd name="T53" fmla="*/ 139 h 260"/>
                <a:gd name="T54" fmla="*/ 64 w 260"/>
                <a:gd name="T55" fmla="*/ 139 h 260"/>
                <a:gd name="T56" fmla="*/ 64 w 260"/>
                <a:gd name="T57" fmla="*/ 139 h 260"/>
                <a:gd name="T58" fmla="*/ 63 w 260"/>
                <a:gd name="T59" fmla="*/ 94 h 260"/>
                <a:gd name="T60" fmla="*/ 96 w 260"/>
                <a:gd name="T61" fmla="*/ 74 h 260"/>
                <a:gd name="T62" fmla="*/ 130 w 260"/>
                <a:gd name="T63" fmla="*/ 94 h 260"/>
                <a:gd name="T64" fmla="*/ 164 w 260"/>
                <a:gd name="T65" fmla="*/ 74 h 260"/>
                <a:gd name="T66" fmla="*/ 197 w 260"/>
                <a:gd name="T67" fmla="*/ 94 h 260"/>
                <a:gd name="T68" fmla="*/ 196 w 260"/>
                <a:gd name="T69" fmla="*/ 139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60" h="260">
                  <a:moveTo>
                    <a:pt x="130" y="0"/>
                  </a:moveTo>
                  <a:cubicBezTo>
                    <a:pt x="58" y="0"/>
                    <a:pt x="0" y="59"/>
                    <a:pt x="0" y="130"/>
                  </a:cubicBezTo>
                  <a:cubicBezTo>
                    <a:pt x="0" y="202"/>
                    <a:pt x="58" y="260"/>
                    <a:pt x="130" y="260"/>
                  </a:cubicBezTo>
                  <a:cubicBezTo>
                    <a:pt x="202" y="260"/>
                    <a:pt x="260" y="202"/>
                    <a:pt x="260" y="130"/>
                  </a:cubicBezTo>
                  <a:cubicBezTo>
                    <a:pt x="260" y="59"/>
                    <a:pt x="202" y="0"/>
                    <a:pt x="130" y="0"/>
                  </a:cubicBezTo>
                  <a:moveTo>
                    <a:pt x="133" y="202"/>
                  </a:moveTo>
                  <a:cubicBezTo>
                    <a:pt x="131" y="203"/>
                    <a:pt x="129" y="203"/>
                    <a:pt x="127" y="202"/>
                  </a:cubicBezTo>
                  <a:cubicBezTo>
                    <a:pt x="118" y="195"/>
                    <a:pt x="87" y="173"/>
                    <a:pt x="71" y="151"/>
                  </a:cubicBezTo>
                  <a:cubicBezTo>
                    <a:pt x="100" y="151"/>
                    <a:pt x="100" y="151"/>
                    <a:pt x="100" y="151"/>
                  </a:cubicBezTo>
                  <a:cubicBezTo>
                    <a:pt x="102" y="151"/>
                    <a:pt x="103" y="150"/>
                    <a:pt x="104" y="149"/>
                  </a:cubicBezTo>
                  <a:cubicBezTo>
                    <a:pt x="106" y="144"/>
                    <a:pt x="106" y="144"/>
                    <a:pt x="106" y="144"/>
                  </a:cubicBezTo>
                  <a:cubicBezTo>
                    <a:pt x="120" y="169"/>
                    <a:pt x="120" y="169"/>
                    <a:pt x="120" y="169"/>
                  </a:cubicBezTo>
                  <a:cubicBezTo>
                    <a:pt x="122" y="172"/>
                    <a:pt x="126" y="171"/>
                    <a:pt x="127" y="169"/>
                  </a:cubicBezTo>
                  <a:cubicBezTo>
                    <a:pt x="146" y="128"/>
                    <a:pt x="146" y="128"/>
                    <a:pt x="146" y="128"/>
                  </a:cubicBezTo>
                  <a:cubicBezTo>
                    <a:pt x="153" y="148"/>
                    <a:pt x="153" y="148"/>
                    <a:pt x="153" y="148"/>
                  </a:cubicBezTo>
                  <a:cubicBezTo>
                    <a:pt x="154" y="150"/>
                    <a:pt x="155" y="151"/>
                    <a:pt x="157" y="151"/>
                  </a:cubicBezTo>
                  <a:cubicBezTo>
                    <a:pt x="189" y="151"/>
                    <a:pt x="189" y="151"/>
                    <a:pt x="189" y="151"/>
                  </a:cubicBezTo>
                  <a:cubicBezTo>
                    <a:pt x="173" y="173"/>
                    <a:pt x="142" y="195"/>
                    <a:pt x="133" y="202"/>
                  </a:cubicBezTo>
                  <a:moveTo>
                    <a:pt x="196" y="139"/>
                  </a:moveTo>
                  <a:cubicBezTo>
                    <a:pt x="196" y="139"/>
                    <a:pt x="196" y="139"/>
                    <a:pt x="196" y="139"/>
                  </a:cubicBezTo>
                  <a:cubicBezTo>
                    <a:pt x="162" y="139"/>
                    <a:pt x="162" y="139"/>
                    <a:pt x="162" y="139"/>
                  </a:cubicBezTo>
                  <a:cubicBezTo>
                    <a:pt x="151" y="107"/>
                    <a:pt x="151" y="107"/>
                    <a:pt x="151" y="107"/>
                  </a:cubicBezTo>
                  <a:cubicBezTo>
                    <a:pt x="149" y="104"/>
                    <a:pt x="145" y="103"/>
                    <a:pt x="143" y="107"/>
                  </a:cubicBezTo>
                  <a:cubicBezTo>
                    <a:pt x="123" y="150"/>
                    <a:pt x="123" y="150"/>
                    <a:pt x="123" y="150"/>
                  </a:cubicBezTo>
                  <a:cubicBezTo>
                    <a:pt x="110" y="126"/>
                    <a:pt x="110" y="126"/>
                    <a:pt x="110" y="126"/>
                  </a:cubicBezTo>
                  <a:cubicBezTo>
                    <a:pt x="108" y="123"/>
                    <a:pt x="104" y="123"/>
                    <a:pt x="103" y="126"/>
                  </a:cubicBezTo>
                  <a:cubicBezTo>
                    <a:pt x="96" y="139"/>
                    <a:pt x="96" y="139"/>
                    <a:pt x="96" y="139"/>
                  </a:cubicBezTo>
                  <a:cubicBezTo>
                    <a:pt x="64" y="139"/>
                    <a:pt x="64" y="139"/>
                    <a:pt x="64" y="139"/>
                  </a:cubicBezTo>
                  <a:cubicBezTo>
                    <a:pt x="64" y="139"/>
                    <a:pt x="64" y="139"/>
                    <a:pt x="64" y="139"/>
                  </a:cubicBezTo>
                  <a:cubicBezTo>
                    <a:pt x="57" y="125"/>
                    <a:pt x="55" y="109"/>
                    <a:pt x="63" y="94"/>
                  </a:cubicBezTo>
                  <a:cubicBezTo>
                    <a:pt x="69" y="82"/>
                    <a:pt x="82" y="74"/>
                    <a:pt x="96" y="74"/>
                  </a:cubicBezTo>
                  <a:cubicBezTo>
                    <a:pt x="111" y="74"/>
                    <a:pt x="123" y="82"/>
                    <a:pt x="130" y="94"/>
                  </a:cubicBezTo>
                  <a:cubicBezTo>
                    <a:pt x="136" y="82"/>
                    <a:pt x="149" y="74"/>
                    <a:pt x="164" y="74"/>
                  </a:cubicBezTo>
                  <a:cubicBezTo>
                    <a:pt x="178" y="74"/>
                    <a:pt x="190" y="82"/>
                    <a:pt x="197" y="94"/>
                  </a:cubicBezTo>
                  <a:cubicBezTo>
                    <a:pt x="205" y="109"/>
                    <a:pt x="202" y="125"/>
                    <a:pt x="196" y="13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13">
              <a:extLst>
                <a:ext uri="{FF2B5EF4-FFF2-40B4-BE49-F238E27FC236}">
                  <a16:creationId xmlns:a16="http://schemas.microsoft.com/office/drawing/2014/main" id="{71E3254F-CA8E-492E-A462-6CF999960A7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72" y="1313"/>
              <a:ext cx="615" cy="614"/>
            </a:xfrm>
            <a:custGeom>
              <a:avLst/>
              <a:gdLst>
                <a:gd name="T0" fmla="*/ 130 w 260"/>
                <a:gd name="T1" fmla="*/ 0 h 260"/>
                <a:gd name="T2" fmla="*/ 0 w 260"/>
                <a:gd name="T3" fmla="*/ 130 h 260"/>
                <a:gd name="T4" fmla="*/ 130 w 260"/>
                <a:gd name="T5" fmla="*/ 260 h 260"/>
                <a:gd name="T6" fmla="*/ 260 w 260"/>
                <a:gd name="T7" fmla="*/ 130 h 260"/>
                <a:gd name="T8" fmla="*/ 130 w 260"/>
                <a:gd name="T9" fmla="*/ 0 h 260"/>
                <a:gd name="T10" fmla="*/ 206 w 260"/>
                <a:gd name="T11" fmla="*/ 144 h 260"/>
                <a:gd name="T12" fmla="*/ 194 w 260"/>
                <a:gd name="T13" fmla="*/ 156 h 260"/>
                <a:gd name="T14" fmla="*/ 155 w 260"/>
                <a:gd name="T15" fmla="*/ 156 h 260"/>
                <a:gd name="T16" fmla="*/ 155 w 260"/>
                <a:gd name="T17" fmla="*/ 195 h 260"/>
                <a:gd name="T18" fmla="*/ 143 w 260"/>
                <a:gd name="T19" fmla="*/ 207 h 260"/>
                <a:gd name="T20" fmla="*/ 117 w 260"/>
                <a:gd name="T21" fmla="*/ 207 h 260"/>
                <a:gd name="T22" fmla="*/ 105 w 260"/>
                <a:gd name="T23" fmla="*/ 195 h 260"/>
                <a:gd name="T24" fmla="*/ 105 w 260"/>
                <a:gd name="T25" fmla="*/ 156 h 260"/>
                <a:gd name="T26" fmla="*/ 66 w 260"/>
                <a:gd name="T27" fmla="*/ 156 h 260"/>
                <a:gd name="T28" fmla="*/ 54 w 260"/>
                <a:gd name="T29" fmla="*/ 144 h 260"/>
                <a:gd name="T30" fmla="*/ 54 w 260"/>
                <a:gd name="T31" fmla="*/ 117 h 260"/>
                <a:gd name="T32" fmla="*/ 66 w 260"/>
                <a:gd name="T33" fmla="*/ 105 h 260"/>
                <a:gd name="T34" fmla="*/ 105 w 260"/>
                <a:gd name="T35" fmla="*/ 105 h 260"/>
                <a:gd name="T36" fmla="*/ 105 w 260"/>
                <a:gd name="T37" fmla="*/ 66 h 260"/>
                <a:gd name="T38" fmla="*/ 117 w 260"/>
                <a:gd name="T39" fmla="*/ 54 h 260"/>
                <a:gd name="T40" fmla="*/ 143 w 260"/>
                <a:gd name="T41" fmla="*/ 54 h 260"/>
                <a:gd name="T42" fmla="*/ 155 w 260"/>
                <a:gd name="T43" fmla="*/ 66 h 260"/>
                <a:gd name="T44" fmla="*/ 155 w 260"/>
                <a:gd name="T45" fmla="*/ 105 h 260"/>
                <a:gd name="T46" fmla="*/ 194 w 260"/>
                <a:gd name="T47" fmla="*/ 105 h 260"/>
                <a:gd name="T48" fmla="*/ 206 w 260"/>
                <a:gd name="T49" fmla="*/ 117 h 260"/>
                <a:gd name="T50" fmla="*/ 206 w 260"/>
                <a:gd name="T51" fmla="*/ 144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60" h="260">
                  <a:moveTo>
                    <a:pt x="130" y="0"/>
                  </a:moveTo>
                  <a:cubicBezTo>
                    <a:pt x="58" y="0"/>
                    <a:pt x="0" y="59"/>
                    <a:pt x="0" y="130"/>
                  </a:cubicBezTo>
                  <a:cubicBezTo>
                    <a:pt x="0" y="202"/>
                    <a:pt x="58" y="260"/>
                    <a:pt x="130" y="260"/>
                  </a:cubicBezTo>
                  <a:cubicBezTo>
                    <a:pt x="202" y="260"/>
                    <a:pt x="260" y="202"/>
                    <a:pt x="260" y="130"/>
                  </a:cubicBezTo>
                  <a:cubicBezTo>
                    <a:pt x="260" y="59"/>
                    <a:pt x="202" y="0"/>
                    <a:pt x="130" y="0"/>
                  </a:cubicBezTo>
                  <a:moveTo>
                    <a:pt x="206" y="144"/>
                  </a:moveTo>
                  <a:cubicBezTo>
                    <a:pt x="206" y="150"/>
                    <a:pt x="201" y="156"/>
                    <a:pt x="194" y="156"/>
                  </a:cubicBezTo>
                  <a:cubicBezTo>
                    <a:pt x="155" y="156"/>
                    <a:pt x="155" y="156"/>
                    <a:pt x="155" y="156"/>
                  </a:cubicBezTo>
                  <a:cubicBezTo>
                    <a:pt x="155" y="195"/>
                    <a:pt x="155" y="195"/>
                    <a:pt x="155" y="195"/>
                  </a:cubicBezTo>
                  <a:cubicBezTo>
                    <a:pt x="155" y="201"/>
                    <a:pt x="150" y="207"/>
                    <a:pt x="143" y="207"/>
                  </a:cubicBezTo>
                  <a:cubicBezTo>
                    <a:pt x="117" y="207"/>
                    <a:pt x="117" y="207"/>
                    <a:pt x="117" y="207"/>
                  </a:cubicBezTo>
                  <a:cubicBezTo>
                    <a:pt x="110" y="207"/>
                    <a:pt x="105" y="201"/>
                    <a:pt x="105" y="195"/>
                  </a:cubicBezTo>
                  <a:cubicBezTo>
                    <a:pt x="105" y="156"/>
                    <a:pt x="105" y="156"/>
                    <a:pt x="105" y="156"/>
                  </a:cubicBezTo>
                  <a:cubicBezTo>
                    <a:pt x="66" y="156"/>
                    <a:pt x="66" y="156"/>
                    <a:pt x="66" y="156"/>
                  </a:cubicBezTo>
                  <a:cubicBezTo>
                    <a:pt x="59" y="156"/>
                    <a:pt x="54" y="150"/>
                    <a:pt x="54" y="144"/>
                  </a:cubicBezTo>
                  <a:cubicBezTo>
                    <a:pt x="54" y="117"/>
                    <a:pt x="54" y="117"/>
                    <a:pt x="54" y="117"/>
                  </a:cubicBezTo>
                  <a:cubicBezTo>
                    <a:pt x="54" y="110"/>
                    <a:pt x="59" y="105"/>
                    <a:pt x="66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66"/>
                    <a:pt x="105" y="66"/>
                    <a:pt x="105" y="66"/>
                  </a:cubicBezTo>
                  <a:cubicBezTo>
                    <a:pt x="105" y="59"/>
                    <a:pt x="110" y="54"/>
                    <a:pt x="117" y="54"/>
                  </a:cubicBezTo>
                  <a:cubicBezTo>
                    <a:pt x="143" y="54"/>
                    <a:pt x="143" y="54"/>
                    <a:pt x="143" y="54"/>
                  </a:cubicBezTo>
                  <a:cubicBezTo>
                    <a:pt x="150" y="54"/>
                    <a:pt x="155" y="59"/>
                    <a:pt x="155" y="66"/>
                  </a:cubicBezTo>
                  <a:cubicBezTo>
                    <a:pt x="155" y="105"/>
                    <a:pt x="155" y="105"/>
                    <a:pt x="155" y="105"/>
                  </a:cubicBezTo>
                  <a:cubicBezTo>
                    <a:pt x="194" y="105"/>
                    <a:pt x="194" y="105"/>
                    <a:pt x="194" y="105"/>
                  </a:cubicBezTo>
                  <a:cubicBezTo>
                    <a:pt x="201" y="105"/>
                    <a:pt x="206" y="110"/>
                    <a:pt x="206" y="117"/>
                  </a:cubicBezTo>
                  <a:lnTo>
                    <a:pt x="206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95474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Click="0" advTm="0">
        <p14:flythrough dir="out"/>
      </p:transition>
    </mc:Choice>
    <mc:Fallback xmlns="">
      <p:transition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chart seriesIdx="0" categoryIdx="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>
                                            <p:graphicEl>
                                              <a:chart seriesIdx="0" categoryIdx="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>
                                            <p:graphicEl>
                                              <a:chart seriesIdx="0" categoryIdx="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chart seriesIdx="0" categoryIdx="1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6">
                                            <p:graphicEl>
                                              <a:chart seriesIdx="0" categoryIdx="1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">
                                            <p:graphicEl>
                                              <a:chart seriesIdx="0" categoryIdx="1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chart seriesIdx="0" categoryIdx="2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>
                                            <p:graphicEl>
                                              <a:chart seriesIdx="0" categoryIdx="2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">
                                            <p:graphicEl>
                                              <a:chart seriesIdx="0" categoryIdx="2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chart seriesIdx="0" categoryIdx="3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6">
                                            <p:graphicEl>
                                              <a:chart seriesIdx="0" categoryIdx="3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6">
                                            <p:graphicEl>
                                              <a:chart seriesIdx="0" categoryIdx="3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chart seriesIdx="1" categoryIdx="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6">
                                            <p:graphicEl>
                                              <a:chart seriesIdx="1" categoryIdx="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6">
                                            <p:graphicEl>
                                              <a:chart seriesIdx="1" categoryIdx="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chart seriesIdx="1" categoryIdx="1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6">
                                            <p:graphicEl>
                                              <a:chart seriesIdx="1" categoryIdx="1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">
                                            <p:graphicEl>
                                              <a:chart seriesIdx="1" categoryIdx="1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decel="10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chart seriesIdx="1" categoryIdx="2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6">
                                            <p:graphicEl>
                                              <a:chart seriesIdx="1" categoryIdx="2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6">
                                            <p:graphicEl>
                                              <a:chart seriesIdx="1" categoryIdx="2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chart seriesIdx="1" categoryIdx="3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6">
                                            <p:graphicEl>
                                              <a:chart seriesIdx="1" categoryIdx="3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6">
                                            <p:graphicEl>
                                              <a:chart seriesIdx="1" categoryIdx="3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8" decel="10000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chart seriesIdx="2" categoryIdx="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6">
                                            <p:graphicEl>
                                              <a:chart seriesIdx="2" categoryIdx="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6">
                                            <p:graphicEl>
                                              <a:chart seriesIdx="2" categoryIdx="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8" decel="10000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chart seriesIdx="2" categoryIdx="1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6">
                                            <p:graphicEl>
                                              <a:chart seriesIdx="2" categoryIdx="1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6">
                                            <p:graphicEl>
                                              <a:chart seriesIdx="2" categoryIdx="1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8" decel="100000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chart seriesIdx="2" categoryIdx="2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6">
                                            <p:graphicEl>
                                              <a:chart seriesIdx="2" categoryIdx="2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6">
                                            <p:graphicEl>
                                              <a:chart seriesIdx="2" categoryIdx="2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8" decel="10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chart seriesIdx="2" categoryIdx="3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6">
                                            <p:graphicEl>
                                              <a:chart seriesIdx="2" categoryIdx="3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6">
                                            <p:graphicEl>
                                              <a:chart seriesIdx="2" categoryIdx="3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10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10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8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10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10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2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2" dur="3500" fill="hold"/>
                                        <p:tgtEl>
                                          <p:spTgt spid="28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83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4" dur="3500" fill="hold"/>
                                        <p:tgtEl>
                                          <p:spTgt spid="26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85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6" dur="3500" fill="hold"/>
                                        <p:tgtEl>
                                          <p:spTgt spid="27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87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8" dur="3500" fill="hold"/>
                                        <p:tgtEl>
                                          <p:spTgt spid="21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8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" presetClass="entr" presetSubtype="1" decel="100000" fill="hold" grpId="0" nodeType="withEffect">
                                  <p:stCondLst>
                                    <p:cond delay="7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10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10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63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-1.97531E-6 L 0.10347 -1.97531E-6 " pathEditMode="relative" rAng="0" ptsTypes="AA">
                                      <p:cBhvr>
                                        <p:cTn id="103" dur="7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174" y="0"/>
                                    </p:animMotion>
                                  </p:childTnLst>
                                </p:cTn>
                              </p:par>
                              <p:par>
                                <p:cTn id="104" presetID="49" presetClass="entr" presetSubtype="0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42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4.44444E-6 L 0.05955 -0.13396 " pathEditMode="relative" rAng="0" ptsTypes="AA">
                                      <p:cBhvr>
                                        <p:cTn id="111" dur="7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69" y="-6698"/>
                                    </p:animMotion>
                                  </p:childTnLst>
                                </p:cTn>
                              </p:par>
                              <p:par>
                                <p:cTn id="112" presetID="22" presetClass="entr" presetSubtype="2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4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63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-4.07407E-6 L -0.13732 -4.07407E-6 " pathEditMode="relative" rAng="0" ptsTypes="AA">
                                      <p:cBhvr>
                                        <p:cTn id="116" dur="7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875" y="0"/>
                                    </p:animMotion>
                                  </p:childTnLst>
                                </p:cTn>
                              </p:par>
                              <p:par>
                                <p:cTn id="117" presetID="49" presetClass="entr" presetSubtype="0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2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42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1.23457E-7 L -0.0224 -0.27809 " pathEditMode="relative" rAng="0" ptsTypes="AA">
                                      <p:cBhvr>
                                        <p:cTn id="124" dur="7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28" y="-13920"/>
                                    </p:animMotion>
                                  </p:childTnLst>
                                </p:cTn>
                              </p:par>
                              <p:par>
                                <p:cTn id="125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1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5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6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1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Graphic spid="16" grpId="0">
        <p:bldSub>
          <a:bldChart bld="seriesEl"/>
        </p:bldSub>
      </p:bldGraphic>
      <p:bldP spid="17" grpId="0" build="p"/>
      <p:bldP spid="18" grpId="0" build="p"/>
      <p:bldP spid="29" grpId="0" build="p"/>
      <p:bldP spid="30" grpId="0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  <p:bldP spid="34" grpId="0" animBg="1"/>
      <p:bldP spid="34" grpId="1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1935</TotalTime>
  <Words>504</Words>
  <Application>Microsoft Office PowerPoint</Application>
  <PresentationFormat>Apresentação na tela (16:9)</PresentationFormat>
  <Paragraphs>101</Paragraphs>
  <Slides>12</Slides>
  <Notes>12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12</vt:i4>
      </vt:variant>
    </vt:vector>
  </HeadingPairs>
  <TitlesOfParts>
    <vt:vector size="20" baseType="lpstr">
      <vt:lpstr>Arial</vt:lpstr>
      <vt:lpstr>blue highway</vt:lpstr>
      <vt:lpstr>Calibri</vt:lpstr>
      <vt:lpstr>Caviar Dreams</vt:lpstr>
      <vt:lpstr>Indigo Regular</vt:lpstr>
      <vt:lpstr>Regencie</vt:lpstr>
      <vt:lpstr>The Bold Font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DELL</dc:creator>
  <cp:lastModifiedBy>Roberto Borges Silveira</cp:lastModifiedBy>
  <cp:revision>371</cp:revision>
  <dcterms:created xsi:type="dcterms:W3CDTF">2015-01-06T02:29:09Z</dcterms:created>
  <dcterms:modified xsi:type="dcterms:W3CDTF">2024-11-18T21:30:39Z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2057bf1a-c152-4c4f-a00e-351b32103ca2_Enabled">
    <vt:lpwstr>true</vt:lpwstr>
  </property>
  <property fmtid="{D5CDD505-2E9C-101B-9397-08002B2CF9AE}" pid="3" name="MSIP_Label_2057bf1a-c152-4c4f-a00e-351b32103ca2_SetDate">
    <vt:lpwstr>2024-11-18T21:30:39Z</vt:lpwstr>
  </property>
  <property fmtid="{D5CDD505-2E9C-101B-9397-08002B2CF9AE}" pid="4" name="MSIP_Label_2057bf1a-c152-4c4f-a00e-351b32103ca2_Method">
    <vt:lpwstr>Standard</vt:lpwstr>
  </property>
  <property fmtid="{D5CDD505-2E9C-101B-9397-08002B2CF9AE}" pid="5" name="MSIP_Label_2057bf1a-c152-4c4f-a00e-351b32103ca2_Name">
    <vt:lpwstr>Público</vt:lpwstr>
  </property>
  <property fmtid="{D5CDD505-2E9C-101B-9397-08002B2CF9AE}" pid="6" name="MSIP_Label_2057bf1a-c152-4c4f-a00e-351b32103ca2_SiteId">
    <vt:lpwstr>c45ab305-6c94-4ace-b7ae-5810e4d26b68</vt:lpwstr>
  </property>
  <property fmtid="{D5CDD505-2E9C-101B-9397-08002B2CF9AE}" pid="7" name="MSIP_Label_2057bf1a-c152-4c4f-a00e-351b32103ca2_ActionId">
    <vt:lpwstr>61f06a78-23d4-4aaf-bfdb-13cd4d53eb97</vt:lpwstr>
  </property>
  <property fmtid="{D5CDD505-2E9C-101B-9397-08002B2CF9AE}" pid="8" name="MSIP_Label_2057bf1a-c152-4c4f-a00e-351b32103ca2_ContentBits">
    <vt:lpwstr>0</vt:lpwstr>
  </property>
</Properties>
</file>